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3" r:id="rId57"/>
    <p:sldId id="314" r:id="rId58"/>
    <p:sldId id="312" r:id="rId59"/>
    <p:sldId id="315" r:id="rId60"/>
    <p:sldId id="316" r:id="rId61"/>
    <p:sldId id="317" r:id="rId62"/>
    <p:sldId id="318" r:id="rId63"/>
    <p:sldId id="319" r:id="rId64"/>
    <p:sldId id="320" r:id="rId65"/>
    <p:sldId id="262" r:id="rId66"/>
    <p:sldId id="321" r:id="rId67"/>
    <p:sldId id="322" r:id="rId68"/>
    <p:sldId id="263" r:id="rId69"/>
  </p:sldIdLst>
  <p:sldSz cx="9144000" cy="6858000" type="screen4x3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2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7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Master title style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B178972E-7FF7-468D-9A41-AFCF9F97866C}" type="datetime">
              <a:rPr lang="en-GB" sz="1200" b="0" strike="noStrike" spc="-1">
                <a:solidFill>
                  <a:srgbClr val="8B8B8B"/>
                </a:solidFill>
                <a:latin typeface="Calibri"/>
              </a:rPr>
              <a:t>02/09/2025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AD7A837B-BF99-4A87-9919-DB17D6D6C16D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31546F0E-4367-4432-885E-0FD845F21AE4}" type="datetime">
              <a:rPr lang="en-GB" sz="1200" b="0" strike="noStrike" spc="-1">
                <a:solidFill>
                  <a:srgbClr val="8B8B8B"/>
                </a:solidFill>
                <a:latin typeface="Calibri"/>
              </a:rPr>
              <a:t>02/09/2025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B700A47-C55F-4529-AC84-E24C8AC74385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4.png"/><Relationship Id="rId7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7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4.png"/><Relationship Id="rId7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18" Type="http://schemas.openxmlformats.org/officeDocument/2006/relationships/image" Target="../media/image38.png"/><Relationship Id="rId3" Type="http://schemas.openxmlformats.org/officeDocument/2006/relationships/image" Target="../media/image4.png"/><Relationship Id="rId21" Type="http://schemas.openxmlformats.org/officeDocument/2006/relationships/image" Target="../media/image41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5" Type="http://schemas.openxmlformats.org/officeDocument/2006/relationships/image" Target="../media/image45.png"/><Relationship Id="rId2" Type="http://schemas.openxmlformats.org/officeDocument/2006/relationships/image" Target="../media/image3.png"/><Relationship Id="rId16" Type="http://schemas.openxmlformats.org/officeDocument/2006/relationships/image" Target="../media/image36.pn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24" Type="http://schemas.openxmlformats.org/officeDocument/2006/relationships/image" Target="../media/image44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23" Type="http://schemas.openxmlformats.org/officeDocument/2006/relationships/image" Target="../media/image43.png"/><Relationship Id="rId10" Type="http://schemas.openxmlformats.org/officeDocument/2006/relationships/image" Target="../media/image30.png"/><Relationship Id="rId19" Type="http://schemas.openxmlformats.org/officeDocument/2006/relationships/image" Target="../media/image39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Relationship Id="rId22" Type="http://schemas.openxmlformats.org/officeDocument/2006/relationships/image" Target="../media/image4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3" descr="J:\Business\KENET\Transforming-EdthroughICT.png"/>
          <p:cNvPicPr/>
          <p:nvPr/>
        </p:nvPicPr>
        <p:blipFill>
          <a:blip r:embed="rId2"/>
          <a:srcRect l="75287" t="21402" r="13940" b="42866"/>
          <a:stretch/>
        </p:blipFill>
        <p:spPr>
          <a:xfrm>
            <a:off x="285840" y="0"/>
            <a:ext cx="428400" cy="35676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 flipH="1" flipV="1">
            <a:off x="-643680" y="-356760"/>
            <a:ext cx="10164600" cy="4833360"/>
          </a:xfrm>
          <a:custGeom>
            <a:avLst/>
            <a:gdLst/>
            <a:ahLst/>
            <a:cxnLst/>
            <a:rect l="l" t="t" r="r" b="b"/>
            <a:pathLst>
              <a:path w="12540" h="5963">
                <a:moveTo>
                  <a:pt x="12213" y="5963"/>
                </a:moveTo>
                <a:lnTo>
                  <a:pt x="146" y="5699"/>
                </a:lnTo>
                <a:cubicBezTo>
                  <a:pt x="122" y="4042"/>
                  <a:pt x="24" y="2002"/>
                  <a:pt x="0" y="345"/>
                </a:cubicBezTo>
                <a:lnTo>
                  <a:pt x="6405" y="345"/>
                </a:lnTo>
                <a:lnTo>
                  <a:pt x="6855" y="0"/>
                </a:lnTo>
                <a:lnTo>
                  <a:pt x="12540" y="0"/>
                </a:lnTo>
                <a:lnTo>
                  <a:pt x="12213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TextShape 2"/>
          <p:cNvSpPr txBox="1"/>
          <p:nvPr/>
        </p:nvSpPr>
        <p:spPr>
          <a:xfrm>
            <a:off x="640080" y="4476240"/>
            <a:ext cx="7883280" cy="1704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85" name="CustomShape 3"/>
          <p:cNvSpPr/>
          <p:nvPr/>
        </p:nvSpPr>
        <p:spPr>
          <a:xfrm>
            <a:off x="640080" y="6059520"/>
            <a:ext cx="8503920" cy="80676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4"/>
          <p:cNvSpPr/>
          <p:nvPr/>
        </p:nvSpPr>
        <p:spPr>
          <a:xfrm>
            <a:off x="2377440" y="6583680"/>
            <a:ext cx="6583680" cy="210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7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5000760" y="73800"/>
            <a:ext cx="3885840" cy="1308600"/>
          </a:xfrm>
          <a:prstGeom prst="rect">
            <a:avLst/>
          </a:prstGeom>
          <a:ln>
            <a:noFill/>
          </a:ln>
        </p:spPr>
      </p:pic>
      <p:sp>
        <p:nvSpPr>
          <p:cNvPr id="88" name="TextShape 5"/>
          <p:cNvSpPr txBox="1"/>
          <p:nvPr/>
        </p:nvSpPr>
        <p:spPr>
          <a:xfrm>
            <a:off x="1964880" y="4053102"/>
            <a:ext cx="6071760" cy="2081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70000"/>
              </a:lnSpc>
            </a:pPr>
            <a:br>
              <a:rPr sz="6600" b="1" dirty="0"/>
            </a:br>
            <a:r>
              <a:rPr lang="en-US" sz="6600" b="1" spc="-25" dirty="0"/>
              <a:t>IP</a:t>
            </a:r>
            <a:r>
              <a:rPr lang="en-US" sz="6600" b="1" spc="-310" dirty="0"/>
              <a:t> </a:t>
            </a:r>
            <a:r>
              <a:rPr lang="en-US" sz="6600" b="1" spc="-10" dirty="0"/>
              <a:t>Addressing</a:t>
            </a:r>
            <a:endParaRPr lang="en-US" sz="6600" b="1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056F680A-811B-4510-BAE3-F1DAE922BB4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81940A68-FC8F-4A2F-BD45-7A9E695E02CD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440A37AD-A563-4680-AC70-AE0096171009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B03AAA08-3A02-4FEC-AB95-6449FE2F89C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0932AFA3-7C0C-47D1-822B-473DBED6A80C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82B70786-A6C4-4599-A79A-4EB4C731BE1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42852" y="1306272"/>
            <a:ext cx="437261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Prefix</a:t>
            </a:r>
            <a:r>
              <a:rPr spc="-95" dirty="0"/>
              <a:t> </a:t>
            </a:r>
            <a:r>
              <a:rPr spc="-10" dirty="0"/>
              <a:t>Calculation</a:t>
            </a:r>
          </a:p>
        </p:txBody>
      </p:sp>
      <p:grpSp>
        <p:nvGrpSpPr>
          <p:cNvPr id="10" name="object 3">
            <a:extLst>
              <a:ext uri="{FF2B5EF4-FFF2-40B4-BE49-F238E27FC236}">
                <a16:creationId xmlns:a16="http://schemas.microsoft.com/office/drawing/2014/main" id="{4FD4A717-BEB9-471B-8881-EAABF5C0AB0B}"/>
              </a:ext>
            </a:extLst>
          </p:cNvPr>
          <p:cNvGrpSpPr/>
          <p:nvPr/>
        </p:nvGrpSpPr>
        <p:grpSpPr>
          <a:xfrm>
            <a:off x="1771885" y="2893907"/>
            <a:ext cx="5301615" cy="118110"/>
            <a:chOff x="2010511" y="1277558"/>
            <a:chExt cx="5301615" cy="118110"/>
          </a:xfrm>
        </p:grpSpPr>
        <p:sp>
          <p:nvSpPr>
            <p:cNvPr id="11" name="object 4">
              <a:extLst>
                <a:ext uri="{FF2B5EF4-FFF2-40B4-BE49-F238E27FC236}">
                  <a16:creationId xmlns:a16="http://schemas.microsoft.com/office/drawing/2014/main" id="{58E10939-2DC4-4FE7-93D7-8CA19879B0C3}"/>
                </a:ext>
              </a:extLst>
            </p:cNvPr>
            <p:cNvSpPr/>
            <p:nvPr/>
          </p:nvSpPr>
          <p:spPr>
            <a:xfrm>
              <a:off x="2015274" y="1282321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4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5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5">
              <a:extLst>
                <a:ext uri="{FF2B5EF4-FFF2-40B4-BE49-F238E27FC236}">
                  <a16:creationId xmlns:a16="http://schemas.microsoft.com/office/drawing/2014/main" id="{8F50D1E6-7A92-4D22-AC2A-1A8689FAD2BF}"/>
                </a:ext>
              </a:extLst>
            </p:cNvPr>
            <p:cNvSpPr/>
            <p:nvPr/>
          </p:nvSpPr>
          <p:spPr>
            <a:xfrm>
              <a:off x="2015274" y="1282321"/>
              <a:ext cx="2645410" cy="108585"/>
            </a:xfrm>
            <a:custGeom>
              <a:avLst/>
              <a:gdLst/>
              <a:ahLst/>
              <a:cxnLst/>
              <a:rect l="l" t="t" r="r" b="b"/>
              <a:pathLst>
                <a:path w="2645410" h="108584">
                  <a:moveTo>
                    <a:pt x="675005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5" y="108000"/>
                  </a:lnTo>
                  <a:close/>
                </a:path>
                <a:path w="2645410" h="108584">
                  <a:moveTo>
                    <a:pt x="1997646" y="108000"/>
                  </a:moveTo>
                  <a:lnTo>
                    <a:pt x="1350010" y="108000"/>
                  </a:lnTo>
                  <a:lnTo>
                    <a:pt x="1350010" y="0"/>
                  </a:lnTo>
                  <a:lnTo>
                    <a:pt x="2644927" y="0"/>
                  </a:lnTo>
                  <a:lnTo>
                    <a:pt x="2644927" y="108000"/>
                  </a:lnTo>
                  <a:lnTo>
                    <a:pt x="1997646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6">
              <a:extLst>
                <a:ext uri="{FF2B5EF4-FFF2-40B4-BE49-F238E27FC236}">
                  <a16:creationId xmlns:a16="http://schemas.microsoft.com/office/drawing/2014/main" id="{162903D1-9B8D-4E70-9DFD-90E21D6A4619}"/>
                </a:ext>
              </a:extLst>
            </p:cNvPr>
            <p:cNvSpPr/>
            <p:nvPr/>
          </p:nvSpPr>
          <p:spPr>
            <a:xfrm>
              <a:off x="4660556" y="1282321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4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4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7">
              <a:extLst>
                <a:ext uri="{FF2B5EF4-FFF2-40B4-BE49-F238E27FC236}">
                  <a16:creationId xmlns:a16="http://schemas.microsoft.com/office/drawing/2014/main" id="{9A1E2CF2-0791-4C49-8BDC-9F502CC343B1}"/>
                </a:ext>
              </a:extLst>
            </p:cNvPr>
            <p:cNvSpPr/>
            <p:nvPr/>
          </p:nvSpPr>
          <p:spPr>
            <a:xfrm>
              <a:off x="4660556" y="1282321"/>
              <a:ext cx="2647315" cy="108585"/>
            </a:xfrm>
            <a:custGeom>
              <a:avLst/>
              <a:gdLst/>
              <a:ahLst/>
              <a:cxnLst/>
              <a:rect l="l" t="t" r="r" b="b"/>
              <a:pathLst>
                <a:path w="2647315" h="108584">
                  <a:moveTo>
                    <a:pt x="675004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4" y="108000"/>
                  </a:lnTo>
                  <a:close/>
                </a:path>
                <a:path w="2647315" h="108584">
                  <a:moveTo>
                    <a:pt x="1998725" y="108000"/>
                  </a:moveTo>
                  <a:lnTo>
                    <a:pt x="1350365" y="108000"/>
                  </a:lnTo>
                  <a:lnTo>
                    <a:pt x="1350365" y="0"/>
                  </a:lnTo>
                  <a:lnTo>
                    <a:pt x="2646718" y="0"/>
                  </a:lnTo>
                  <a:lnTo>
                    <a:pt x="2646718" y="108000"/>
                  </a:lnTo>
                  <a:lnTo>
                    <a:pt x="1998725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8">
            <a:extLst>
              <a:ext uri="{FF2B5EF4-FFF2-40B4-BE49-F238E27FC236}">
                <a16:creationId xmlns:a16="http://schemas.microsoft.com/office/drawing/2014/main" id="{27391652-0E86-4B7E-87A5-D51EE4965612}"/>
              </a:ext>
            </a:extLst>
          </p:cNvPr>
          <p:cNvSpPr txBox="1"/>
          <p:nvPr/>
        </p:nvSpPr>
        <p:spPr>
          <a:xfrm>
            <a:off x="1565955" y="2292032"/>
            <a:ext cx="5526405" cy="1525270"/>
          </a:xfrm>
          <a:prstGeom prst="rect">
            <a:avLst/>
          </a:prstGeom>
        </p:spPr>
        <p:txBody>
          <a:bodyPr vert="horz" wrap="square" lIns="0" tIns="213360" rIns="0" bIns="0" rtlCol="0">
            <a:spAutoFit/>
          </a:bodyPr>
          <a:lstStyle/>
          <a:p>
            <a:pPr marL="344170">
              <a:lnSpc>
                <a:spcPct val="100000"/>
              </a:lnSpc>
              <a:spcBef>
                <a:spcPts val="1680"/>
              </a:spcBef>
              <a:tabLst>
                <a:tab pos="1314450" algn="l"/>
                <a:tab pos="1995805" algn="l"/>
                <a:tab pos="2677160" algn="l"/>
                <a:tab pos="3455670" algn="l"/>
                <a:tab pos="4136390" algn="l"/>
                <a:tab pos="4526280" algn="l"/>
              </a:tabLst>
            </a:pPr>
            <a:r>
              <a:rPr sz="2400" spc="155" dirty="0">
                <a:latin typeface="Microsoft Sans Serif"/>
                <a:cs typeface="Microsoft Sans Serif"/>
              </a:rPr>
              <a:t>192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35" dirty="0">
                <a:latin typeface="Microsoft Sans Serif"/>
                <a:cs typeface="Microsoft Sans Serif"/>
              </a:rPr>
              <a:t>0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35" dirty="0">
                <a:latin typeface="Microsoft Sans Serif"/>
                <a:cs typeface="Microsoft Sans Serif"/>
              </a:rPr>
              <a:t>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latin typeface="Microsoft Sans Serif"/>
                <a:cs typeface="Microsoft Sans Serif"/>
              </a:rPr>
              <a:t>128</a:t>
            </a:r>
            <a:endParaRPr sz="2400" dirty="0">
              <a:latin typeface="Microsoft Sans Serif"/>
              <a:cs typeface="Microsoft Sans Serif"/>
            </a:endParaRPr>
          </a:p>
          <a:p>
            <a:pPr marL="199390">
              <a:lnSpc>
                <a:spcPct val="100000"/>
              </a:lnSpc>
              <a:spcBef>
                <a:spcPts val="1445"/>
              </a:spcBef>
            </a:pPr>
            <a:r>
              <a:rPr sz="2150" b="1" spc="-10" dirty="0">
                <a:latin typeface="Courier New"/>
                <a:cs typeface="Courier New"/>
              </a:rPr>
              <a:t>11000000</a:t>
            </a:r>
            <a:r>
              <a:rPr sz="2150" b="1" spc="-10" dirty="0">
                <a:solidFill>
                  <a:srgbClr val="7F7F7F"/>
                </a:solidFill>
                <a:latin typeface="Courier New"/>
                <a:cs typeface="Courier New"/>
              </a:rPr>
              <a:t>00000000</a:t>
            </a:r>
            <a:r>
              <a:rPr sz="2150" b="1" spc="-10" dirty="0">
                <a:latin typeface="Courier New"/>
                <a:cs typeface="Courier New"/>
              </a:rPr>
              <a:t>00000010</a:t>
            </a:r>
            <a:r>
              <a:rPr sz="2150" b="1" spc="-10" dirty="0">
                <a:solidFill>
                  <a:srgbClr val="7F7F7F"/>
                </a:solidFill>
                <a:latin typeface="Courier New"/>
                <a:cs typeface="Courier New"/>
              </a:rPr>
              <a:t>100</a:t>
            </a:r>
            <a:r>
              <a:rPr sz="2150" b="1" spc="-10" dirty="0">
                <a:solidFill>
                  <a:srgbClr val="00AF4F"/>
                </a:solidFill>
                <a:latin typeface="Courier New"/>
                <a:cs typeface="Courier New"/>
              </a:rPr>
              <a:t>00000</a:t>
            </a:r>
            <a:endParaRPr sz="2150" dirty="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160"/>
              </a:spcBef>
            </a:pPr>
            <a:r>
              <a:rPr sz="1800" spc="65" dirty="0">
                <a:latin typeface="Microsoft Sans Serif"/>
                <a:cs typeface="Microsoft Sans Serif"/>
              </a:rPr>
              <a:t>Prefix</a:t>
            </a:r>
            <a:r>
              <a:rPr sz="1800" spc="95" dirty="0">
                <a:latin typeface="Microsoft Sans Serif"/>
                <a:cs typeface="Microsoft Sans Serif"/>
              </a:rPr>
              <a:t> </a:t>
            </a:r>
            <a:r>
              <a:rPr sz="1800" spc="130" dirty="0">
                <a:latin typeface="Microsoft Sans Serif"/>
                <a:cs typeface="Microsoft Sans Serif"/>
              </a:rPr>
              <a:t>length</a:t>
            </a:r>
            <a:r>
              <a:rPr sz="1800" spc="105" dirty="0">
                <a:latin typeface="Microsoft Sans Serif"/>
                <a:cs typeface="Microsoft Sans Serif"/>
              </a:rPr>
              <a:t> </a:t>
            </a:r>
            <a:r>
              <a:rPr sz="1800" spc="125" dirty="0">
                <a:latin typeface="Microsoft Sans Serif"/>
                <a:cs typeface="Microsoft Sans Serif"/>
              </a:rPr>
              <a:t>/27</a:t>
            </a:r>
            <a:r>
              <a:rPr sz="1800" spc="95" dirty="0">
                <a:latin typeface="Microsoft Sans Serif"/>
                <a:cs typeface="Microsoft Sans Serif"/>
              </a:rPr>
              <a:t> </a:t>
            </a:r>
            <a:r>
              <a:rPr sz="1800" spc="-310" dirty="0">
                <a:latin typeface="Microsoft Sans Serif"/>
                <a:cs typeface="Microsoft Sans Serif"/>
              </a:rPr>
              <a:t>→</a:t>
            </a:r>
            <a:r>
              <a:rPr sz="1800" spc="100" dirty="0">
                <a:latin typeface="Microsoft Sans Serif"/>
                <a:cs typeface="Microsoft Sans Serif"/>
              </a:rPr>
              <a:t> </a:t>
            </a:r>
            <a:r>
              <a:rPr sz="1800" spc="50" dirty="0">
                <a:latin typeface="Microsoft Sans Serif"/>
                <a:cs typeface="Microsoft Sans Serif"/>
              </a:rPr>
              <a:t>First</a:t>
            </a:r>
            <a:r>
              <a:rPr sz="1800" spc="95" dirty="0">
                <a:latin typeface="Microsoft Sans Serif"/>
                <a:cs typeface="Microsoft Sans Serif"/>
              </a:rPr>
              <a:t> </a:t>
            </a:r>
            <a:r>
              <a:rPr sz="1800" spc="135" dirty="0">
                <a:latin typeface="Microsoft Sans Serif"/>
                <a:cs typeface="Microsoft Sans Serif"/>
              </a:rPr>
              <a:t>27</a:t>
            </a:r>
            <a:r>
              <a:rPr sz="1800" spc="100" dirty="0">
                <a:latin typeface="Microsoft Sans Serif"/>
                <a:cs typeface="Microsoft Sans Serif"/>
              </a:rPr>
              <a:t> </a:t>
            </a:r>
            <a:r>
              <a:rPr sz="1800" spc="110" dirty="0">
                <a:latin typeface="Microsoft Sans Serif"/>
                <a:cs typeface="Microsoft Sans Serif"/>
              </a:rPr>
              <a:t>bits</a:t>
            </a:r>
            <a:r>
              <a:rPr sz="1800" spc="95" dirty="0">
                <a:latin typeface="Microsoft Sans Serif"/>
                <a:cs typeface="Microsoft Sans Serif"/>
              </a:rPr>
              <a:t> are</a:t>
            </a:r>
            <a:r>
              <a:rPr sz="1800" spc="100" dirty="0">
                <a:latin typeface="Microsoft Sans Serif"/>
                <a:cs typeface="Microsoft Sans Serif"/>
              </a:rPr>
              <a:t> </a:t>
            </a:r>
            <a:r>
              <a:rPr sz="1800" spc="95" dirty="0">
                <a:latin typeface="Microsoft Sans Serif"/>
                <a:cs typeface="Microsoft Sans Serif"/>
              </a:rPr>
              <a:t>fixed</a:t>
            </a:r>
            <a:endParaRPr sz="1800" dirty="0">
              <a:latin typeface="Microsoft Sans Serif"/>
              <a:cs typeface="Microsoft Sans Serif"/>
            </a:endParaRPr>
          </a:p>
        </p:txBody>
      </p:sp>
      <p:sp>
        <p:nvSpPr>
          <p:cNvPr id="16" name="object 9">
            <a:extLst>
              <a:ext uri="{FF2B5EF4-FFF2-40B4-BE49-F238E27FC236}">
                <a16:creationId xmlns:a16="http://schemas.microsoft.com/office/drawing/2014/main" id="{C135DF79-2B64-4186-A5EA-7128EFA76E6D}"/>
              </a:ext>
            </a:extLst>
          </p:cNvPr>
          <p:cNvSpPr/>
          <p:nvPr/>
        </p:nvSpPr>
        <p:spPr>
          <a:xfrm>
            <a:off x="6241371" y="2999825"/>
            <a:ext cx="0" cy="485775"/>
          </a:xfrm>
          <a:custGeom>
            <a:avLst/>
            <a:gdLst/>
            <a:ahLst/>
            <a:cxnLst/>
            <a:rect l="l" t="t" r="r" b="b"/>
            <a:pathLst>
              <a:path h="485775">
                <a:moveTo>
                  <a:pt x="0" y="485648"/>
                </a:moveTo>
                <a:lnTo>
                  <a:pt x="0" y="0"/>
                </a:lnTo>
              </a:path>
            </a:pathLst>
          </a:custGeom>
          <a:ln w="38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56538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0B10A876-1109-418C-9E9E-FC509BD8941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909A3BD1-8F15-4BDE-B1D6-07685314DA20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9967D6FA-FDC2-4B2D-BBD0-F860521C2F22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DB08A5D0-5B98-4E93-913F-656D33ED706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0FD19C20-AF24-4DF9-BF89-08C251C17694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C240947E-D8ED-4130-A146-A178562A85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456768" y="1377897"/>
            <a:ext cx="437261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Prefix</a:t>
            </a:r>
            <a:r>
              <a:rPr spc="-95" dirty="0"/>
              <a:t> </a:t>
            </a:r>
            <a:r>
              <a:rPr spc="-10" dirty="0"/>
              <a:t>Calculation</a:t>
            </a:r>
          </a:p>
        </p:txBody>
      </p:sp>
      <p:grpSp>
        <p:nvGrpSpPr>
          <p:cNvPr id="10" name="object 3">
            <a:extLst>
              <a:ext uri="{FF2B5EF4-FFF2-40B4-BE49-F238E27FC236}">
                <a16:creationId xmlns:a16="http://schemas.microsoft.com/office/drawing/2014/main" id="{A00D295B-89B1-4D95-8383-26057C2A1DD9}"/>
              </a:ext>
            </a:extLst>
          </p:cNvPr>
          <p:cNvGrpSpPr/>
          <p:nvPr/>
        </p:nvGrpSpPr>
        <p:grpSpPr>
          <a:xfrm>
            <a:off x="2085801" y="2881990"/>
            <a:ext cx="5301615" cy="118110"/>
            <a:chOff x="2010511" y="1277558"/>
            <a:chExt cx="5301615" cy="118110"/>
          </a:xfrm>
        </p:grpSpPr>
        <p:sp>
          <p:nvSpPr>
            <p:cNvPr id="11" name="object 4">
              <a:extLst>
                <a:ext uri="{FF2B5EF4-FFF2-40B4-BE49-F238E27FC236}">
                  <a16:creationId xmlns:a16="http://schemas.microsoft.com/office/drawing/2014/main" id="{4FFCCECC-0FF6-4B9C-A1AA-AABA4DE7062A}"/>
                </a:ext>
              </a:extLst>
            </p:cNvPr>
            <p:cNvSpPr/>
            <p:nvPr/>
          </p:nvSpPr>
          <p:spPr>
            <a:xfrm>
              <a:off x="2015274" y="1282321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4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5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5">
              <a:extLst>
                <a:ext uri="{FF2B5EF4-FFF2-40B4-BE49-F238E27FC236}">
                  <a16:creationId xmlns:a16="http://schemas.microsoft.com/office/drawing/2014/main" id="{5F4EFFDC-9546-42D0-9A1D-E6F376BA2BD4}"/>
                </a:ext>
              </a:extLst>
            </p:cNvPr>
            <p:cNvSpPr/>
            <p:nvPr/>
          </p:nvSpPr>
          <p:spPr>
            <a:xfrm>
              <a:off x="2015274" y="1282321"/>
              <a:ext cx="2645410" cy="108585"/>
            </a:xfrm>
            <a:custGeom>
              <a:avLst/>
              <a:gdLst/>
              <a:ahLst/>
              <a:cxnLst/>
              <a:rect l="l" t="t" r="r" b="b"/>
              <a:pathLst>
                <a:path w="2645410" h="108584">
                  <a:moveTo>
                    <a:pt x="675005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5" y="108000"/>
                  </a:lnTo>
                  <a:close/>
                </a:path>
                <a:path w="2645410" h="108584">
                  <a:moveTo>
                    <a:pt x="1997646" y="108000"/>
                  </a:moveTo>
                  <a:lnTo>
                    <a:pt x="1350010" y="108000"/>
                  </a:lnTo>
                  <a:lnTo>
                    <a:pt x="1350010" y="0"/>
                  </a:lnTo>
                  <a:lnTo>
                    <a:pt x="2644927" y="0"/>
                  </a:lnTo>
                  <a:lnTo>
                    <a:pt x="2644927" y="108000"/>
                  </a:lnTo>
                  <a:lnTo>
                    <a:pt x="1997646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6">
              <a:extLst>
                <a:ext uri="{FF2B5EF4-FFF2-40B4-BE49-F238E27FC236}">
                  <a16:creationId xmlns:a16="http://schemas.microsoft.com/office/drawing/2014/main" id="{42742E68-D21B-49D6-AEC0-56C93B12C13C}"/>
                </a:ext>
              </a:extLst>
            </p:cNvPr>
            <p:cNvSpPr/>
            <p:nvPr/>
          </p:nvSpPr>
          <p:spPr>
            <a:xfrm>
              <a:off x="4660556" y="1282321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4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4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7">
              <a:extLst>
                <a:ext uri="{FF2B5EF4-FFF2-40B4-BE49-F238E27FC236}">
                  <a16:creationId xmlns:a16="http://schemas.microsoft.com/office/drawing/2014/main" id="{BEBA0682-23BB-43BD-A574-2514B7412481}"/>
                </a:ext>
              </a:extLst>
            </p:cNvPr>
            <p:cNvSpPr/>
            <p:nvPr/>
          </p:nvSpPr>
          <p:spPr>
            <a:xfrm>
              <a:off x="4660556" y="1282321"/>
              <a:ext cx="2647315" cy="108585"/>
            </a:xfrm>
            <a:custGeom>
              <a:avLst/>
              <a:gdLst/>
              <a:ahLst/>
              <a:cxnLst/>
              <a:rect l="l" t="t" r="r" b="b"/>
              <a:pathLst>
                <a:path w="2647315" h="108584">
                  <a:moveTo>
                    <a:pt x="675004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4" y="108000"/>
                  </a:lnTo>
                  <a:close/>
                </a:path>
                <a:path w="2647315" h="108584">
                  <a:moveTo>
                    <a:pt x="1998725" y="108000"/>
                  </a:moveTo>
                  <a:lnTo>
                    <a:pt x="1350365" y="108000"/>
                  </a:lnTo>
                  <a:lnTo>
                    <a:pt x="1350365" y="0"/>
                  </a:lnTo>
                  <a:lnTo>
                    <a:pt x="2646718" y="0"/>
                  </a:lnTo>
                  <a:lnTo>
                    <a:pt x="2646718" y="108000"/>
                  </a:lnTo>
                  <a:lnTo>
                    <a:pt x="1998725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8">
            <a:extLst>
              <a:ext uri="{FF2B5EF4-FFF2-40B4-BE49-F238E27FC236}">
                <a16:creationId xmlns:a16="http://schemas.microsoft.com/office/drawing/2014/main" id="{26517DAE-A54C-472F-A6C5-7CF6656AB5FD}"/>
              </a:ext>
            </a:extLst>
          </p:cNvPr>
          <p:cNvGrpSpPr/>
          <p:nvPr/>
        </p:nvGrpSpPr>
        <p:grpSpPr>
          <a:xfrm>
            <a:off x="2085801" y="4495157"/>
            <a:ext cx="5301615" cy="118110"/>
            <a:chOff x="2010511" y="2890725"/>
            <a:chExt cx="5301615" cy="118110"/>
          </a:xfrm>
        </p:grpSpPr>
        <p:sp>
          <p:nvSpPr>
            <p:cNvPr id="16" name="object 9">
              <a:extLst>
                <a:ext uri="{FF2B5EF4-FFF2-40B4-BE49-F238E27FC236}">
                  <a16:creationId xmlns:a16="http://schemas.microsoft.com/office/drawing/2014/main" id="{9B662994-3932-4D9F-83D3-678982FF51EA}"/>
                </a:ext>
              </a:extLst>
            </p:cNvPr>
            <p:cNvSpPr/>
            <p:nvPr/>
          </p:nvSpPr>
          <p:spPr>
            <a:xfrm>
              <a:off x="2015274" y="2895487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7988"/>
                  </a:lnTo>
                  <a:lnTo>
                    <a:pt x="675005" y="107988"/>
                  </a:lnTo>
                  <a:lnTo>
                    <a:pt x="1349641" y="107988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9A86A1BE-187D-43F0-AA66-973061474D08}"/>
                </a:ext>
              </a:extLst>
            </p:cNvPr>
            <p:cNvSpPr/>
            <p:nvPr/>
          </p:nvSpPr>
          <p:spPr>
            <a:xfrm>
              <a:off x="2015274" y="2895487"/>
              <a:ext cx="2645410" cy="108585"/>
            </a:xfrm>
            <a:custGeom>
              <a:avLst/>
              <a:gdLst/>
              <a:ahLst/>
              <a:cxnLst/>
              <a:rect l="l" t="t" r="r" b="b"/>
              <a:pathLst>
                <a:path w="2645410" h="108585">
                  <a:moveTo>
                    <a:pt x="675005" y="107988"/>
                  </a:moveTo>
                  <a:lnTo>
                    <a:pt x="0" y="107988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7988"/>
                  </a:lnTo>
                  <a:lnTo>
                    <a:pt x="675005" y="107988"/>
                  </a:lnTo>
                  <a:close/>
                </a:path>
                <a:path w="2645410" h="108585">
                  <a:moveTo>
                    <a:pt x="1997646" y="107988"/>
                  </a:moveTo>
                  <a:lnTo>
                    <a:pt x="1350010" y="107988"/>
                  </a:lnTo>
                  <a:lnTo>
                    <a:pt x="1350010" y="0"/>
                  </a:lnTo>
                  <a:lnTo>
                    <a:pt x="2644927" y="0"/>
                  </a:lnTo>
                  <a:lnTo>
                    <a:pt x="2644927" y="107988"/>
                  </a:lnTo>
                  <a:lnTo>
                    <a:pt x="1997646" y="107988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1">
              <a:extLst>
                <a:ext uri="{FF2B5EF4-FFF2-40B4-BE49-F238E27FC236}">
                  <a16:creationId xmlns:a16="http://schemas.microsoft.com/office/drawing/2014/main" id="{E86AD10E-8FC1-4CDA-BFC3-E4B6CAC0C8F2}"/>
                </a:ext>
              </a:extLst>
            </p:cNvPr>
            <p:cNvSpPr/>
            <p:nvPr/>
          </p:nvSpPr>
          <p:spPr>
            <a:xfrm>
              <a:off x="4660556" y="2895487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7988"/>
                  </a:lnTo>
                  <a:lnTo>
                    <a:pt x="675004" y="107988"/>
                  </a:lnTo>
                  <a:lnTo>
                    <a:pt x="1349641" y="107988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2">
              <a:extLst>
                <a:ext uri="{FF2B5EF4-FFF2-40B4-BE49-F238E27FC236}">
                  <a16:creationId xmlns:a16="http://schemas.microsoft.com/office/drawing/2014/main" id="{B0EEFEC4-EC57-47E8-8B6C-ADBA55B36687}"/>
                </a:ext>
              </a:extLst>
            </p:cNvPr>
            <p:cNvSpPr/>
            <p:nvPr/>
          </p:nvSpPr>
          <p:spPr>
            <a:xfrm>
              <a:off x="4660556" y="2895487"/>
              <a:ext cx="2647315" cy="108585"/>
            </a:xfrm>
            <a:custGeom>
              <a:avLst/>
              <a:gdLst/>
              <a:ahLst/>
              <a:cxnLst/>
              <a:rect l="l" t="t" r="r" b="b"/>
              <a:pathLst>
                <a:path w="2647315" h="108585">
                  <a:moveTo>
                    <a:pt x="675004" y="107988"/>
                  </a:moveTo>
                  <a:lnTo>
                    <a:pt x="0" y="107988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7988"/>
                  </a:lnTo>
                  <a:lnTo>
                    <a:pt x="675004" y="107988"/>
                  </a:lnTo>
                  <a:close/>
                </a:path>
                <a:path w="2647315" h="108585">
                  <a:moveTo>
                    <a:pt x="1998725" y="107988"/>
                  </a:moveTo>
                  <a:lnTo>
                    <a:pt x="1350365" y="107988"/>
                  </a:lnTo>
                  <a:lnTo>
                    <a:pt x="1350365" y="0"/>
                  </a:lnTo>
                  <a:lnTo>
                    <a:pt x="2646718" y="0"/>
                  </a:lnTo>
                  <a:lnTo>
                    <a:pt x="2646718" y="107988"/>
                  </a:lnTo>
                  <a:lnTo>
                    <a:pt x="1998725" y="107988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13">
            <a:extLst>
              <a:ext uri="{FF2B5EF4-FFF2-40B4-BE49-F238E27FC236}">
                <a16:creationId xmlns:a16="http://schemas.microsoft.com/office/drawing/2014/main" id="{063F0897-95BD-46E6-8A51-8772AA70EDF7}"/>
              </a:ext>
            </a:extLst>
          </p:cNvPr>
          <p:cNvSpPr txBox="1"/>
          <p:nvPr/>
        </p:nvSpPr>
        <p:spPr>
          <a:xfrm>
            <a:off x="1879871" y="2280115"/>
            <a:ext cx="5526405" cy="2750820"/>
          </a:xfrm>
          <a:prstGeom prst="rect">
            <a:avLst/>
          </a:prstGeom>
        </p:spPr>
        <p:txBody>
          <a:bodyPr vert="horz" wrap="square" lIns="0" tIns="213360" rIns="0" bIns="0" rtlCol="0">
            <a:spAutoFit/>
          </a:bodyPr>
          <a:lstStyle/>
          <a:p>
            <a:pPr marL="344170">
              <a:lnSpc>
                <a:spcPct val="100000"/>
              </a:lnSpc>
              <a:spcBef>
                <a:spcPts val="1680"/>
              </a:spcBef>
              <a:tabLst>
                <a:tab pos="1314450" algn="l"/>
                <a:tab pos="1995805" algn="l"/>
                <a:tab pos="2677160" algn="l"/>
                <a:tab pos="3455670" algn="l"/>
                <a:tab pos="4136390" algn="l"/>
                <a:tab pos="4526280" algn="l"/>
              </a:tabLst>
            </a:pPr>
            <a:r>
              <a:rPr sz="2400" spc="155" dirty="0">
                <a:latin typeface="Microsoft Sans Serif"/>
                <a:cs typeface="Microsoft Sans Serif"/>
              </a:rPr>
              <a:t>192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35" dirty="0">
                <a:latin typeface="Microsoft Sans Serif"/>
                <a:cs typeface="Microsoft Sans Serif"/>
              </a:rPr>
              <a:t>0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35" dirty="0">
                <a:latin typeface="Microsoft Sans Serif"/>
                <a:cs typeface="Microsoft Sans Serif"/>
              </a:rPr>
              <a:t>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latin typeface="Microsoft Sans Serif"/>
                <a:cs typeface="Microsoft Sans Serif"/>
              </a:rPr>
              <a:t>128</a:t>
            </a:r>
            <a:endParaRPr sz="2400">
              <a:latin typeface="Microsoft Sans Serif"/>
              <a:cs typeface="Microsoft Sans Serif"/>
            </a:endParaRPr>
          </a:p>
          <a:p>
            <a:pPr marL="199390">
              <a:lnSpc>
                <a:spcPct val="100000"/>
              </a:lnSpc>
              <a:spcBef>
                <a:spcPts val="1445"/>
              </a:spcBef>
            </a:pPr>
            <a:r>
              <a:rPr sz="2150" b="1" spc="-10" dirty="0">
                <a:latin typeface="Courier New"/>
                <a:cs typeface="Courier New"/>
              </a:rPr>
              <a:t>11000000</a:t>
            </a:r>
            <a:r>
              <a:rPr sz="2150" b="1" spc="-10" dirty="0">
                <a:solidFill>
                  <a:srgbClr val="7F7F7F"/>
                </a:solidFill>
                <a:latin typeface="Courier New"/>
                <a:cs typeface="Courier New"/>
              </a:rPr>
              <a:t>00000000</a:t>
            </a:r>
            <a:r>
              <a:rPr sz="2150" b="1" spc="-10" dirty="0">
                <a:latin typeface="Courier New"/>
                <a:cs typeface="Courier New"/>
              </a:rPr>
              <a:t>00000010</a:t>
            </a:r>
            <a:r>
              <a:rPr sz="2150" b="1" spc="-10" dirty="0">
                <a:solidFill>
                  <a:srgbClr val="7F7F7F"/>
                </a:solidFill>
                <a:latin typeface="Courier New"/>
                <a:cs typeface="Courier New"/>
              </a:rPr>
              <a:t>100</a:t>
            </a:r>
            <a:r>
              <a:rPr sz="2150" b="1" spc="-10" dirty="0">
                <a:solidFill>
                  <a:srgbClr val="00AF4F"/>
                </a:solidFill>
                <a:latin typeface="Courier New"/>
                <a:cs typeface="Courier New"/>
              </a:rPr>
              <a:t>00000</a:t>
            </a:r>
            <a:endParaRPr sz="21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160"/>
              </a:spcBef>
            </a:pPr>
            <a:r>
              <a:rPr sz="1800" spc="65" dirty="0">
                <a:latin typeface="Microsoft Sans Serif"/>
                <a:cs typeface="Microsoft Sans Serif"/>
              </a:rPr>
              <a:t>Prefix</a:t>
            </a:r>
            <a:r>
              <a:rPr sz="1800" spc="95" dirty="0">
                <a:latin typeface="Microsoft Sans Serif"/>
                <a:cs typeface="Microsoft Sans Serif"/>
              </a:rPr>
              <a:t> </a:t>
            </a:r>
            <a:r>
              <a:rPr sz="1800" spc="130" dirty="0">
                <a:latin typeface="Microsoft Sans Serif"/>
                <a:cs typeface="Microsoft Sans Serif"/>
              </a:rPr>
              <a:t>length</a:t>
            </a:r>
            <a:r>
              <a:rPr sz="1800" spc="105" dirty="0">
                <a:latin typeface="Microsoft Sans Serif"/>
                <a:cs typeface="Microsoft Sans Serif"/>
              </a:rPr>
              <a:t> </a:t>
            </a:r>
            <a:r>
              <a:rPr sz="1800" spc="125" dirty="0">
                <a:latin typeface="Microsoft Sans Serif"/>
                <a:cs typeface="Microsoft Sans Serif"/>
              </a:rPr>
              <a:t>/27</a:t>
            </a:r>
            <a:r>
              <a:rPr sz="1800" spc="95" dirty="0">
                <a:latin typeface="Microsoft Sans Serif"/>
                <a:cs typeface="Microsoft Sans Serif"/>
              </a:rPr>
              <a:t> </a:t>
            </a:r>
            <a:r>
              <a:rPr sz="1800" spc="-310" dirty="0">
                <a:latin typeface="Microsoft Sans Serif"/>
                <a:cs typeface="Microsoft Sans Serif"/>
              </a:rPr>
              <a:t>→</a:t>
            </a:r>
            <a:r>
              <a:rPr sz="1800" spc="100" dirty="0">
                <a:latin typeface="Microsoft Sans Serif"/>
                <a:cs typeface="Microsoft Sans Serif"/>
              </a:rPr>
              <a:t> </a:t>
            </a:r>
            <a:r>
              <a:rPr sz="1800" spc="50" dirty="0">
                <a:latin typeface="Microsoft Sans Serif"/>
                <a:cs typeface="Microsoft Sans Serif"/>
              </a:rPr>
              <a:t>First</a:t>
            </a:r>
            <a:r>
              <a:rPr sz="1800" spc="95" dirty="0">
                <a:latin typeface="Microsoft Sans Serif"/>
                <a:cs typeface="Microsoft Sans Serif"/>
              </a:rPr>
              <a:t> </a:t>
            </a:r>
            <a:r>
              <a:rPr sz="1800" spc="135" dirty="0">
                <a:latin typeface="Microsoft Sans Serif"/>
                <a:cs typeface="Microsoft Sans Serif"/>
              </a:rPr>
              <a:t>27</a:t>
            </a:r>
            <a:r>
              <a:rPr sz="1800" spc="100" dirty="0">
                <a:latin typeface="Microsoft Sans Serif"/>
                <a:cs typeface="Microsoft Sans Serif"/>
              </a:rPr>
              <a:t> </a:t>
            </a:r>
            <a:r>
              <a:rPr sz="1800" spc="110" dirty="0">
                <a:latin typeface="Microsoft Sans Serif"/>
                <a:cs typeface="Microsoft Sans Serif"/>
              </a:rPr>
              <a:t>bits</a:t>
            </a:r>
            <a:r>
              <a:rPr sz="1800" spc="95" dirty="0">
                <a:latin typeface="Microsoft Sans Serif"/>
                <a:cs typeface="Microsoft Sans Serif"/>
              </a:rPr>
              <a:t> are</a:t>
            </a:r>
            <a:r>
              <a:rPr sz="1800" spc="100" dirty="0">
                <a:latin typeface="Microsoft Sans Serif"/>
                <a:cs typeface="Microsoft Sans Serif"/>
              </a:rPr>
              <a:t> </a:t>
            </a:r>
            <a:r>
              <a:rPr sz="1800" spc="95" dirty="0">
                <a:latin typeface="Microsoft Sans Serif"/>
                <a:cs typeface="Microsoft Sans Serif"/>
              </a:rPr>
              <a:t>fixed</a:t>
            </a:r>
            <a:endParaRPr sz="1800">
              <a:latin typeface="Microsoft Sans Serif"/>
              <a:cs typeface="Microsoft Sans Serif"/>
            </a:endParaRPr>
          </a:p>
          <a:p>
            <a:pPr marL="12700">
              <a:lnSpc>
                <a:spcPts val="1810"/>
              </a:lnSpc>
              <a:spcBef>
                <a:spcPts val="1080"/>
              </a:spcBef>
            </a:pPr>
            <a:r>
              <a:rPr sz="1800" spc="90" dirty="0">
                <a:latin typeface="Microsoft Sans Serif"/>
                <a:cs typeface="Microsoft Sans Serif"/>
              </a:rPr>
              <a:t>Lowest</a:t>
            </a:r>
            <a:r>
              <a:rPr sz="1800" spc="95" dirty="0">
                <a:latin typeface="Microsoft Sans Serif"/>
                <a:cs typeface="Microsoft Sans Serif"/>
              </a:rPr>
              <a:t> </a:t>
            </a:r>
            <a:r>
              <a:rPr sz="1800" spc="80" dirty="0">
                <a:latin typeface="Microsoft Sans Serif"/>
                <a:cs typeface="Microsoft Sans Serif"/>
              </a:rPr>
              <a:t>address:</a:t>
            </a:r>
            <a:endParaRPr sz="1800">
              <a:latin typeface="Microsoft Sans Serif"/>
              <a:cs typeface="Microsoft Sans Serif"/>
            </a:endParaRPr>
          </a:p>
          <a:p>
            <a:pPr marL="199390">
              <a:lnSpc>
                <a:spcPts val="2230"/>
              </a:lnSpc>
            </a:pPr>
            <a:r>
              <a:rPr sz="2150" b="1" spc="-10" dirty="0">
                <a:solidFill>
                  <a:srgbClr val="7F7F7F"/>
                </a:solidFill>
                <a:latin typeface="Courier New"/>
                <a:cs typeface="Courier New"/>
              </a:rPr>
              <a:t>110000000000000000000010</a:t>
            </a:r>
            <a:r>
              <a:rPr sz="2150" b="1" spc="-10" dirty="0">
                <a:solidFill>
                  <a:srgbClr val="00AF4F"/>
                </a:solidFill>
                <a:latin typeface="Courier New"/>
                <a:cs typeface="Courier New"/>
              </a:rPr>
              <a:t>1</a:t>
            </a:r>
            <a:r>
              <a:rPr sz="2150" b="1" spc="-10" dirty="0">
                <a:solidFill>
                  <a:srgbClr val="7F7F7F"/>
                </a:solidFill>
                <a:latin typeface="Courier New"/>
                <a:cs typeface="Courier New"/>
              </a:rPr>
              <a:t>00</a:t>
            </a:r>
            <a:r>
              <a:rPr sz="2150" b="1" spc="-10" dirty="0">
                <a:solidFill>
                  <a:srgbClr val="FF0000"/>
                </a:solidFill>
                <a:latin typeface="Courier New"/>
                <a:cs typeface="Courier New"/>
              </a:rPr>
              <a:t>00000</a:t>
            </a:r>
            <a:endParaRPr sz="2150">
              <a:latin typeface="Courier New"/>
              <a:cs typeface="Courier New"/>
            </a:endParaRPr>
          </a:p>
          <a:p>
            <a:pPr marL="326390">
              <a:lnSpc>
                <a:spcPct val="100000"/>
              </a:lnSpc>
              <a:spcBef>
                <a:spcPts val="1650"/>
              </a:spcBef>
              <a:tabLst>
                <a:tab pos="1297305" algn="l"/>
                <a:tab pos="1978025" algn="l"/>
                <a:tab pos="2659380" algn="l"/>
                <a:tab pos="3437890" algn="l"/>
                <a:tab pos="4119245" algn="l"/>
                <a:tab pos="4508500" algn="l"/>
              </a:tabLst>
            </a:pPr>
            <a:r>
              <a:rPr sz="2400" spc="155" dirty="0">
                <a:latin typeface="Microsoft Sans Serif"/>
                <a:cs typeface="Microsoft Sans Serif"/>
              </a:rPr>
              <a:t>192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35" dirty="0">
                <a:latin typeface="Microsoft Sans Serif"/>
                <a:cs typeface="Microsoft Sans Serif"/>
              </a:rPr>
              <a:t>0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35" dirty="0">
                <a:latin typeface="Microsoft Sans Serif"/>
                <a:cs typeface="Microsoft Sans Serif"/>
              </a:rPr>
              <a:t>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latin typeface="Microsoft Sans Serif"/>
                <a:cs typeface="Microsoft Sans Serif"/>
              </a:rPr>
              <a:t>128</a:t>
            </a:r>
            <a:endParaRPr sz="2400">
              <a:latin typeface="Microsoft Sans Serif"/>
              <a:cs typeface="Microsoft Sans Serif"/>
            </a:endParaRPr>
          </a:p>
        </p:txBody>
      </p:sp>
      <p:sp>
        <p:nvSpPr>
          <p:cNvPr id="21" name="object 14">
            <a:extLst>
              <a:ext uri="{FF2B5EF4-FFF2-40B4-BE49-F238E27FC236}">
                <a16:creationId xmlns:a16="http://schemas.microsoft.com/office/drawing/2014/main" id="{055EA6AF-EAFA-4C59-BE35-157B4F5F12DB}"/>
              </a:ext>
            </a:extLst>
          </p:cNvPr>
          <p:cNvSpPr/>
          <p:nvPr/>
        </p:nvSpPr>
        <p:spPr>
          <a:xfrm>
            <a:off x="6555287" y="2987908"/>
            <a:ext cx="0" cy="485775"/>
          </a:xfrm>
          <a:custGeom>
            <a:avLst/>
            <a:gdLst/>
            <a:ahLst/>
            <a:cxnLst/>
            <a:rect l="l" t="t" r="r" b="b"/>
            <a:pathLst>
              <a:path h="485775">
                <a:moveTo>
                  <a:pt x="0" y="485648"/>
                </a:moveTo>
                <a:lnTo>
                  <a:pt x="0" y="0"/>
                </a:lnTo>
              </a:path>
            </a:pathLst>
          </a:custGeom>
          <a:ln w="38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15">
            <a:extLst>
              <a:ext uri="{FF2B5EF4-FFF2-40B4-BE49-F238E27FC236}">
                <a16:creationId xmlns:a16="http://schemas.microsoft.com/office/drawing/2014/main" id="{84F6C6E5-1839-4885-A7F3-B18F850E73CD}"/>
              </a:ext>
            </a:extLst>
          </p:cNvPr>
          <p:cNvSpPr/>
          <p:nvPr/>
        </p:nvSpPr>
        <p:spPr>
          <a:xfrm>
            <a:off x="6032212" y="4010309"/>
            <a:ext cx="1403985" cy="478790"/>
          </a:xfrm>
          <a:custGeom>
            <a:avLst/>
            <a:gdLst/>
            <a:ahLst/>
            <a:cxnLst/>
            <a:rect l="l" t="t" r="r" b="b"/>
            <a:pathLst>
              <a:path w="1403984" h="478789">
                <a:moveTo>
                  <a:pt x="355" y="239407"/>
                </a:moveTo>
                <a:lnTo>
                  <a:pt x="1079" y="227164"/>
                </a:lnTo>
                <a:lnTo>
                  <a:pt x="3962" y="215290"/>
                </a:lnTo>
                <a:lnTo>
                  <a:pt x="22682" y="179285"/>
                </a:lnTo>
                <a:lnTo>
                  <a:pt x="56883" y="145084"/>
                </a:lnTo>
                <a:lnTo>
                  <a:pt x="88201" y="123126"/>
                </a:lnTo>
                <a:lnTo>
                  <a:pt x="125641" y="102603"/>
                </a:lnTo>
                <a:lnTo>
                  <a:pt x="169202" y="83527"/>
                </a:lnTo>
                <a:lnTo>
                  <a:pt x="218160" y="65887"/>
                </a:lnTo>
                <a:lnTo>
                  <a:pt x="272161" y="50050"/>
                </a:lnTo>
                <a:lnTo>
                  <a:pt x="330479" y="36360"/>
                </a:lnTo>
                <a:lnTo>
                  <a:pt x="392760" y="24485"/>
                </a:lnTo>
                <a:lnTo>
                  <a:pt x="457923" y="15125"/>
                </a:lnTo>
                <a:lnTo>
                  <a:pt x="525957" y="7569"/>
                </a:lnTo>
                <a:lnTo>
                  <a:pt x="595795" y="2882"/>
                </a:lnTo>
                <a:lnTo>
                  <a:pt x="666356" y="368"/>
                </a:lnTo>
                <a:lnTo>
                  <a:pt x="701992" y="0"/>
                </a:lnTo>
                <a:lnTo>
                  <a:pt x="775436" y="1447"/>
                </a:lnTo>
                <a:lnTo>
                  <a:pt x="847801" y="5410"/>
                </a:lnTo>
                <a:lnTo>
                  <a:pt x="918718" y="11518"/>
                </a:lnTo>
                <a:lnTo>
                  <a:pt x="987120" y="20523"/>
                </a:lnTo>
                <a:lnTo>
                  <a:pt x="1052639" y="32042"/>
                </a:lnTo>
                <a:lnTo>
                  <a:pt x="1114196" y="45719"/>
                </a:lnTo>
                <a:lnTo>
                  <a:pt x="1171079" y="61201"/>
                </a:lnTo>
                <a:lnTo>
                  <a:pt x="1222921" y="79209"/>
                </a:lnTo>
                <a:lnTo>
                  <a:pt x="1269352" y="98640"/>
                </a:lnTo>
                <a:lnTo>
                  <a:pt x="1309319" y="119519"/>
                </a:lnTo>
                <a:lnTo>
                  <a:pt x="1342796" y="141846"/>
                </a:lnTo>
                <a:lnTo>
                  <a:pt x="1379512" y="177126"/>
                </a:lnTo>
                <a:lnTo>
                  <a:pt x="1399679" y="214210"/>
                </a:lnTo>
                <a:lnTo>
                  <a:pt x="1403642" y="239039"/>
                </a:lnTo>
                <a:lnTo>
                  <a:pt x="1394993" y="276478"/>
                </a:lnTo>
                <a:lnTo>
                  <a:pt x="1369441" y="312839"/>
                </a:lnTo>
                <a:lnTo>
                  <a:pt x="1327315" y="347764"/>
                </a:lnTo>
                <a:lnTo>
                  <a:pt x="1290599" y="369366"/>
                </a:lnTo>
                <a:lnTo>
                  <a:pt x="1247394" y="389521"/>
                </a:lnTo>
                <a:lnTo>
                  <a:pt x="1198079" y="408241"/>
                </a:lnTo>
                <a:lnTo>
                  <a:pt x="1143723" y="425170"/>
                </a:lnTo>
                <a:lnTo>
                  <a:pt x="1084313" y="439927"/>
                </a:lnTo>
                <a:lnTo>
                  <a:pt x="1020597" y="452170"/>
                </a:lnTo>
                <a:lnTo>
                  <a:pt x="953643" y="462610"/>
                </a:lnTo>
                <a:lnTo>
                  <a:pt x="883793" y="470166"/>
                </a:lnTo>
                <a:lnTo>
                  <a:pt x="811796" y="475564"/>
                </a:lnTo>
                <a:lnTo>
                  <a:pt x="738720" y="478078"/>
                </a:lnTo>
                <a:lnTo>
                  <a:pt x="701992" y="478447"/>
                </a:lnTo>
                <a:lnTo>
                  <a:pt x="628561" y="476999"/>
                </a:lnTo>
                <a:lnTo>
                  <a:pt x="556196" y="473405"/>
                </a:lnTo>
                <a:lnTo>
                  <a:pt x="485279" y="466928"/>
                </a:lnTo>
                <a:lnTo>
                  <a:pt x="416877" y="457923"/>
                </a:lnTo>
                <a:lnTo>
                  <a:pt x="351358" y="446404"/>
                </a:lnTo>
                <a:lnTo>
                  <a:pt x="289801" y="432727"/>
                </a:lnTo>
                <a:lnTo>
                  <a:pt x="232562" y="417245"/>
                </a:lnTo>
                <a:lnTo>
                  <a:pt x="180721" y="399249"/>
                </a:lnTo>
                <a:lnTo>
                  <a:pt x="134277" y="379806"/>
                </a:lnTo>
                <a:lnTo>
                  <a:pt x="94322" y="358927"/>
                </a:lnTo>
                <a:lnTo>
                  <a:pt x="60833" y="336600"/>
                </a:lnTo>
                <a:lnTo>
                  <a:pt x="24117" y="301320"/>
                </a:lnTo>
                <a:lnTo>
                  <a:pt x="3962" y="264248"/>
                </a:lnTo>
                <a:lnTo>
                  <a:pt x="0" y="239407"/>
                </a:lnTo>
                <a:lnTo>
                  <a:pt x="355" y="239407"/>
                </a:lnTo>
                <a:close/>
              </a:path>
            </a:pathLst>
          </a:custGeom>
          <a:ln w="255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34717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515A71A3-B876-49A6-8B84-57920A1E923F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98338DBE-8BE4-41EE-A905-34AD35165C5F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ABA625A3-BE80-49BC-8BEB-B293A23B26E3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055FE7C3-E185-4F8E-A631-537EDF8C34E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C5D2D87B-CC97-41D7-A22E-883048DDA893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8D67ED82-C937-40BF-B478-3D10E092A15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45330" y="1037419"/>
            <a:ext cx="437261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Prefix</a:t>
            </a:r>
            <a:r>
              <a:rPr spc="-95" dirty="0"/>
              <a:t> </a:t>
            </a:r>
            <a:r>
              <a:rPr spc="-10" dirty="0"/>
              <a:t>Calculation</a:t>
            </a:r>
          </a:p>
        </p:txBody>
      </p:sp>
      <p:grpSp>
        <p:nvGrpSpPr>
          <p:cNvPr id="10" name="object 3">
            <a:extLst>
              <a:ext uri="{FF2B5EF4-FFF2-40B4-BE49-F238E27FC236}">
                <a16:creationId xmlns:a16="http://schemas.microsoft.com/office/drawing/2014/main" id="{637CBF5F-90CE-4868-85D1-431287639D5D}"/>
              </a:ext>
            </a:extLst>
          </p:cNvPr>
          <p:cNvGrpSpPr/>
          <p:nvPr/>
        </p:nvGrpSpPr>
        <p:grpSpPr>
          <a:xfrm>
            <a:off x="2221526" y="2339600"/>
            <a:ext cx="5301615" cy="118110"/>
            <a:chOff x="2010511" y="1277558"/>
            <a:chExt cx="5301615" cy="118110"/>
          </a:xfrm>
        </p:grpSpPr>
        <p:sp>
          <p:nvSpPr>
            <p:cNvPr id="11" name="object 4">
              <a:extLst>
                <a:ext uri="{FF2B5EF4-FFF2-40B4-BE49-F238E27FC236}">
                  <a16:creationId xmlns:a16="http://schemas.microsoft.com/office/drawing/2014/main" id="{1AE46CDD-90E5-4D72-9993-65644791159A}"/>
                </a:ext>
              </a:extLst>
            </p:cNvPr>
            <p:cNvSpPr/>
            <p:nvPr/>
          </p:nvSpPr>
          <p:spPr>
            <a:xfrm>
              <a:off x="2015274" y="1282321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4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5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5">
              <a:extLst>
                <a:ext uri="{FF2B5EF4-FFF2-40B4-BE49-F238E27FC236}">
                  <a16:creationId xmlns:a16="http://schemas.microsoft.com/office/drawing/2014/main" id="{4BE4A4FF-E8E8-4888-8979-2B4DF64D9DFC}"/>
                </a:ext>
              </a:extLst>
            </p:cNvPr>
            <p:cNvSpPr/>
            <p:nvPr/>
          </p:nvSpPr>
          <p:spPr>
            <a:xfrm>
              <a:off x="2015274" y="1282321"/>
              <a:ext cx="2645410" cy="108585"/>
            </a:xfrm>
            <a:custGeom>
              <a:avLst/>
              <a:gdLst/>
              <a:ahLst/>
              <a:cxnLst/>
              <a:rect l="l" t="t" r="r" b="b"/>
              <a:pathLst>
                <a:path w="2645410" h="108584">
                  <a:moveTo>
                    <a:pt x="675005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5" y="108000"/>
                  </a:lnTo>
                  <a:close/>
                </a:path>
                <a:path w="2645410" h="108584">
                  <a:moveTo>
                    <a:pt x="1997646" y="108000"/>
                  </a:moveTo>
                  <a:lnTo>
                    <a:pt x="1350010" y="108000"/>
                  </a:lnTo>
                  <a:lnTo>
                    <a:pt x="1350010" y="0"/>
                  </a:lnTo>
                  <a:lnTo>
                    <a:pt x="2644927" y="0"/>
                  </a:lnTo>
                  <a:lnTo>
                    <a:pt x="2644927" y="108000"/>
                  </a:lnTo>
                  <a:lnTo>
                    <a:pt x="1997646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6">
              <a:extLst>
                <a:ext uri="{FF2B5EF4-FFF2-40B4-BE49-F238E27FC236}">
                  <a16:creationId xmlns:a16="http://schemas.microsoft.com/office/drawing/2014/main" id="{1AD06415-E583-4CB7-9BFC-DCC4FBDF1B18}"/>
                </a:ext>
              </a:extLst>
            </p:cNvPr>
            <p:cNvSpPr/>
            <p:nvPr/>
          </p:nvSpPr>
          <p:spPr>
            <a:xfrm>
              <a:off x="4660556" y="1282321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4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4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7">
              <a:extLst>
                <a:ext uri="{FF2B5EF4-FFF2-40B4-BE49-F238E27FC236}">
                  <a16:creationId xmlns:a16="http://schemas.microsoft.com/office/drawing/2014/main" id="{110A42FA-5B32-447F-AB7A-F240FC7C86E5}"/>
                </a:ext>
              </a:extLst>
            </p:cNvPr>
            <p:cNvSpPr/>
            <p:nvPr/>
          </p:nvSpPr>
          <p:spPr>
            <a:xfrm>
              <a:off x="4660556" y="1282321"/>
              <a:ext cx="2647315" cy="108585"/>
            </a:xfrm>
            <a:custGeom>
              <a:avLst/>
              <a:gdLst/>
              <a:ahLst/>
              <a:cxnLst/>
              <a:rect l="l" t="t" r="r" b="b"/>
              <a:pathLst>
                <a:path w="2647315" h="108584">
                  <a:moveTo>
                    <a:pt x="675004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4" y="108000"/>
                  </a:lnTo>
                  <a:close/>
                </a:path>
                <a:path w="2647315" h="108584">
                  <a:moveTo>
                    <a:pt x="1998725" y="108000"/>
                  </a:moveTo>
                  <a:lnTo>
                    <a:pt x="1350365" y="108000"/>
                  </a:lnTo>
                  <a:lnTo>
                    <a:pt x="1350365" y="0"/>
                  </a:lnTo>
                  <a:lnTo>
                    <a:pt x="2646718" y="0"/>
                  </a:lnTo>
                  <a:lnTo>
                    <a:pt x="2646718" y="108000"/>
                  </a:lnTo>
                  <a:lnTo>
                    <a:pt x="1998725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8">
            <a:extLst>
              <a:ext uri="{FF2B5EF4-FFF2-40B4-BE49-F238E27FC236}">
                <a16:creationId xmlns:a16="http://schemas.microsoft.com/office/drawing/2014/main" id="{4252D552-F287-40E0-AC4B-0E41614B440D}"/>
              </a:ext>
            </a:extLst>
          </p:cNvPr>
          <p:cNvGrpSpPr/>
          <p:nvPr/>
        </p:nvGrpSpPr>
        <p:grpSpPr>
          <a:xfrm>
            <a:off x="2221609" y="3952849"/>
            <a:ext cx="5301615" cy="117475"/>
            <a:chOff x="2010594" y="2890807"/>
            <a:chExt cx="5301615" cy="117475"/>
          </a:xfrm>
        </p:grpSpPr>
        <p:sp>
          <p:nvSpPr>
            <p:cNvPr id="16" name="object 9">
              <a:extLst>
                <a:ext uri="{FF2B5EF4-FFF2-40B4-BE49-F238E27FC236}">
                  <a16:creationId xmlns:a16="http://schemas.microsoft.com/office/drawing/2014/main" id="{578D4E43-9F78-4AAA-9169-9443C0EF551F}"/>
                </a:ext>
              </a:extLst>
            </p:cNvPr>
            <p:cNvSpPr/>
            <p:nvPr/>
          </p:nvSpPr>
          <p:spPr>
            <a:xfrm>
              <a:off x="2015274" y="2895487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7988"/>
                  </a:lnTo>
                  <a:lnTo>
                    <a:pt x="675005" y="107988"/>
                  </a:lnTo>
                  <a:lnTo>
                    <a:pt x="1349641" y="107988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AC760D3-475C-42BD-A3D1-44DB55CC88D3}"/>
                </a:ext>
              </a:extLst>
            </p:cNvPr>
            <p:cNvSpPr/>
            <p:nvPr/>
          </p:nvSpPr>
          <p:spPr>
            <a:xfrm>
              <a:off x="2015274" y="2895487"/>
              <a:ext cx="2645410" cy="108585"/>
            </a:xfrm>
            <a:custGeom>
              <a:avLst/>
              <a:gdLst/>
              <a:ahLst/>
              <a:cxnLst/>
              <a:rect l="l" t="t" r="r" b="b"/>
              <a:pathLst>
                <a:path w="2645410" h="108585">
                  <a:moveTo>
                    <a:pt x="675005" y="107988"/>
                  </a:moveTo>
                  <a:lnTo>
                    <a:pt x="0" y="107988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7988"/>
                  </a:lnTo>
                  <a:lnTo>
                    <a:pt x="675005" y="107988"/>
                  </a:lnTo>
                  <a:close/>
                </a:path>
                <a:path w="2645410" h="108585">
                  <a:moveTo>
                    <a:pt x="1997646" y="107988"/>
                  </a:moveTo>
                  <a:lnTo>
                    <a:pt x="1350010" y="107988"/>
                  </a:lnTo>
                  <a:lnTo>
                    <a:pt x="1350010" y="0"/>
                  </a:lnTo>
                  <a:lnTo>
                    <a:pt x="2644927" y="0"/>
                  </a:lnTo>
                  <a:lnTo>
                    <a:pt x="2644927" y="107988"/>
                  </a:lnTo>
                  <a:lnTo>
                    <a:pt x="1997646" y="107988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1">
              <a:extLst>
                <a:ext uri="{FF2B5EF4-FFF2-40B4-BE49-F238E27FC236}">
                  <a16:creationId xmlns:a16="http://schemas.microsoft.com/office/drawing/2014/main" id="{C9E05F02-5844-440F-935F-7A2109D04557}"/>
                </a:ext>
              </a:extLst>
            </p:cNvPr>
            <p:cNvSpPr/>
            <p:nvPr/>
          </p:nvSpPr>
          <p:spPr>
            <a:xfrm>
              <a:off x="4660556" y="2895487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7988"/>
                  </a:lnTo>
                  <a:lnTo>
                    <a:pt x="675004" y="107988"/>
                  </a:lnTo>
                  <a:lnTo>
                    <a:pt x="1349641" y="107988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2">
              <a:extLst>
                <a:ext uri="{FF2B5EF4-FFF2-40B4-BE49-F238E27FC236}">
                  <a16:creationId xmlns:a16="http://schemas.microsoft.com/office/drawing/2014/main" id="{64C436AF-6E49-48A3-92EF-2C922AAA7DDE}"/>
                </a:ext>
              </a:extLst>
            </p:cNvPr>
            <p:cNvSpPr/>
            <p:nvPr/>
          </p:nvSpPr>
          <p:spPr>
            <a:xfrm>
              <a:off x="4660556" y="2895487"/>
              <a:ext cx="2647315" cy="108585"/>
            </a:xfrm>
            <a:custGeom>
              <a:avLst/>
              <a:gdLst/>
              <a:ahLst/>
              <a:cxnLst/>
              <a:rect l="l" t="t" r="r" b="b"/>
              <a:pathLst>
                <a:path w="2647315" h="108585">
                  <a:moveTo>
                    <a:pt x="675004" y="107988"/>
                  </a:moveTo>
                  <a:lnTo>
                    <a:pt x="0" y="107988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7988"/>
                  </a:lnTo>
                  <a:lnTo>
                    <a:pt x="675004" y="107988"/>
                  </a:lnTo>
                  <a:close/>
                </a:path>
                <a:path w="2647315" h="108585">
                  <a:moveTo>
                    <a:pt x="1998725" y="107988"/>
                  </a:moveTo>
                  <a:lnTo>
                    <a:pt x="1350365" y="107988"/>
                  </a:lnTo>
                  <a:lnTo>
                    <a:pt x="1350365" y="0"/>
                  </a:lnTo>
                  <a:lnTo>
                    <a:pt x="2646718" y="0"/>
                  </a:lnTo>
                  <a:lnTo>
                    <a:pt x="2646718" y="107988"/>
                  </a:lnTo>
                  <a:lnTo>
                    <a:pt x="1998725" y="107988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0" name="object 13">
            <a:extLst>
              <a:ext uri="{FF2B5EF4-FFF2-40B4-BE49-F238E27FC236}">
                <a16:creationId xmlns:a16="http://schemas.microsoft.com/office/drawing/2014/main" id="{026E9240-1878-486B-B246-034C19DFEC9A}"/>
              </a:ext>
            </a:extLst>
          </p:cNvPr>
          <p:cNvGrpSpPr/>
          <p:nvPr/>
        </p:nvGrpSpPr>
        <p:grpSpPr>
          <a:xfrm>
            <a:off x="2221526" y="5195843"/>
            <a:ext cx="5301615" cy="118110"/>
            <a:chOff x="2010511" y="4133801"/>
            <a:chExt cx="5301615" cy="118110"/>
          </a:xfrm>
        </p:grpSpPr>
        <p:sp>
          <p:nvSpPr>
            <p:cNvPr id="21" name="object 14">
              <a:extLst>
                <a:ext uri="{FF2B5EF4-FFF2-40B4-BE49-F238E27FC236}">
                  <a16:creationId xmlns:a16="http://schemas.microsoft.com/office/drawing/2014/main" id="{1ABA3315-F419-41AA-8F09-E6CD1834CE6C}"/>
                </a:ext>
              </a:extLst>
            </p:cNvPr>
            <p:cNvSpPr/>
            <p:nvPr/>
          </p:nvSpPr>
          <p:spPr>
            <a:xfrm>
              <a:off x="2015274" y="4138563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5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15">
              <a:extLst>
                <a:ext uri="{FF2B5EF4-FFF2-40B4-BE49-F238E27FC236}">
                  <a16:creationId xmlns:a16="http://schemas.microsoft.com/office/drawing/2014/main" id="{8B9173D2-1CC7-4C96-9517-4D20037473C2}"/>
                </a:ext>
              </a:extLst>
            </p:cNvPr>
            <p:cNvSpPr/>
            <p:nvPr/>
          </p:nvSpPr>
          <p:spPr>
            <a:xfrm>
              <a:off x="2015274" y="4138563"/>
              <a:ext cx="2645410" cy="108585"/>
            </a:xfrm>
            <a:custGeom>
              <a:avLst/>
              <a:gdLst/>
              <a:ahLst/>
              <a:cxnLst/>
              <a:rect l="l" t="t" r="r" b="b"/>
              <a:pathLst>
                <a:path w="2645410" h="108585">
                  <a:moveTo>
                    <a:pt x="675005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5" y="108000"/>
                  </a:lnTo>
                  <a:close/>
                </a:path>
                <a:path w="2645410" h="108585">
                  <a:moveTo>
                    <a:pt x="1997646" y="108000"/>
                  </a:moveTo>
                  <a:lnTo>
                    <a:pt x="1350010" y="108000"/>
                  </a:lnTo>
                  <a:lnTo>
                    <a:pt x="1350010" y="0"/>
                  </a:lnTo>
                  <a:lnTo>
                    <a:pt x="2644927" y="0"/>
                  </a:lnTo>
                  <a:lnTo>
                    <a:pt x="2644927" y="108000"/>
                  </a:lnTo>
                  <a:lnTo>
                    <a:pt x="1997646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16">
              <a:extLst>
                <a:ext uri="{FF2B5EF4-FFF2-40B4-BE49-F238E27FC236}">
                  <a16:creationId xmlns:a16="http://schemas.microsoft.com/office/drawing/2014/main" id="{E3FBA734-E48F-432F-A762-FF7BED6BFBD1}"/>
                </a:ext>
              </a:extLst>
            </p:cNvPr>
            <p:cNvSpPr/>
            <p:nvPr/>
          </p:nvSpPr>
          <p:spPr>
            <a:xfrm>
              <a:off x="4660556" y="4138563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4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17">
              <a:extLst>
                <a:ext uri="{FF2B5EF4-FFF2-40B4-BE49-F238E27FC236}">
                  <a16:creationId xmlns:a16="http://schemas.microsoft.com/office/drawing/2014/main" id="{952C9889-6BD0-478B-B860-160A3276CD2F}"/>
                </a:ext>
              </a:extLst>
            </p:cNvPr>
            <p:cNvSpPr/>
            <p:nvPr/>
          </p:nvSpPr>
          <p:spPr>
            <a:xfrm>
              <a:off x="4660556" y="4138563"/>
              <a:ext cx="2647315" cy="108585"/>
            </a:xfrm>
            <a:custGeom>
              <a:avLst/>
              <a:gdLst/>
              <a:ahLst/>
              <a:cxnLst/>
              <a:rect l="l" t="t" r="r" b="b"/>
              <a:pathLst>
                <a:path w="2647315" h="108585">
                  <a:moveTo>
                    <a:pt x="675004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4" y="108000"/>
                  </a:lnTo>
                  <a:close/>
                </a:path>
                <a:path w="2647315" h="108585">
                  <a:moveTo>
                    <a:pt x="1998725" y="108000"/>
                  </a:moveTo>
                  <a:lnTo>
                    <a:pt x="1350365" y="108000"/>
                  </a:lnTo>
                  <a:lnTo>
                    <a:pt x="1350365" y="0"/>
                  </a:lnTo>
                  <a:lnTo>
                    <a:pt x="2646718" y="0"/>
                  </a:lnTo>
                  <a:lnTo>
                    <a:pt x="2646718" y="108000"/>
                  </a:lnTo>
                  <a:lnTo>
                    <a:pt x="1998725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18">
            <a:extLst>
              <a:ext uri="{FF2B5EF4-FFF2-40B4-BE49-F238E27FC236}">
                <a16:creationId xmlns:a16="http://schemas.microsoft.com/office/drawing/2014/main" id="{500855B7-2891-45E9-8FD7-E34BA3A0A474}"/>
              </a:ext>
            </a:extLst>
          </p:cNvPr>
          <p:cNvSpPr txBox="1"/>
          <p:nvPr/>
        </p:nvSpPr>
        <p:spPr>
          <a:xfrm>
            <a:off x="2015596" y="1737725"/>
            <a:ext cx="5526405" cy="3994150"/>
          </a:xfrm>
          <a:prstGeom prst="rect">
            <a:avLst/>
          </a:prstGeom>
        </p:spPr>
        <p:txBody>
          <a:bodyPr vert="horz" wrap="square" lIns="0" tIns="213360" rIns="0" bIns="0" rtlCol="0">
            <a:spAutoFit/>
          </a:bodyPr>
          <a:lstStyle/>
          <a:p>
            <a:pPr marL="344170">
              <a:lnSpc>
                <a:spcPct val="100000"/>
              </a:lnSpc>
              <a:spcBef>
                <a:spcPts val="1680"/>
              </a:spcBef>
              <a:tabLst>
                <a:tab pos="1314450" algn="l"/>
                <a:tab pos="1995805" algn="l"/>
                <a:tab pos="2677160" algn="l"/>
                <a:tab pos="3455670" algn="l"/>
                <a:tab pos="4136390" algn="l"/>
                <a:tab pos="4526280" algn="l"/>
              </a:tabLst>
            </a:pPr>
            <a:r>
              <a:rPr sz="2400" spc="155" dirty="0">
                <a:latin typeface="Microsoft Sans Serif"/>
                <a:cs typeface="Microsoft Sans Serif"/>
              </a:rPr>
              <a:t>192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35" dirty="0">
                <a:latin typeface="Microsoft Sans Serif"/>
                <a:cs typeface="Microsoft Sans Serif"/>
              </a:rPr>
              <a:t>0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35" dirty="0">
                <a:latin typeface="Microsoft Sans Serif"/>
                <a:cs typeface="Microsoft Sans Serif"/>
              </a:rPr>
              <a:t>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latin typeface="Microsoft Sans Serif"/>
                <a:cs typeface="Microsoft Sans Serif"/>
              </a:rPr>
              <a:t>128</a:t>
            </a:r>
            <a:endParaRPr sz="2400">
              <a:latin typeface="Microsoft Sans Serif"/>
              <a:cs typeface="Microsoft Sans Serif"/>
            </a:endParaRPr>
          </a:p>
          <a:p>
            <a:pPr marL="199390">
              <a:lnSpc>
                <a:spcPct val="100000"/>
              </a:lnSpc>
              <a:spcBef>
                <a:spcPts val="1445"/>
              </a:spcBef>
            </a:pPr>
            <a:r>
              <a:rPr sz="2150" b="1" spc="-10" dirty="0">
                <a:latin typeface="Courier New"/>
                <a:cs typeface="Courier New"/>
              </a:rPr>
              <a:t>11000000</a:t>
            </a:r>
            <a:r>
              <a:rPr sz="2150" b="1" spc="-10" dirty="0">
                <a:solidFill>
                  <a:srgbClr val="7F7F7F"/>
                </a:solidFill>
                <a:latin typeface="Courier New"/>
                <a:cs typeface="Courier New"/>
              </a:rPr>
              <a:t>00000000</a:t>
            </a:r>
            <a:r>
              <a:rPr sz="2150" b="1" spc="-10" dirty="0">
                <a:latin typeface="Courier New"/>
                <a:cs typeface="Courier New"/>
              </a:rPr>
              <a:t>00000010</a:t>
            </a:r>
            <a:r>
              <a:rPr sz="2150" b="1" spc="-10" dirty="0">
                <a:solidFill>
                  <a:srgbClr val="7F7F7F"/>
                </a:solidFill>
                <a:latin typeface="Courier New"/>
                <a:cs typeface="Courier New"/>
              </a:rPr>
              <a:t>100</a:t>
            </a:r>
            <a:r>
              <a:rPr sz="2150" b="1" spc="-10" dirty="0">
                <a:solidFill>
                  <a:srgbClr val="00AF4F"/>
                </a:solidFill>
                <a:latin typeface="Courier New"/>
                <a:cs typeface="Courier New"/>
              </a:rPr>
              <a:t>00000</a:t>
            </a:r>
            <a:endParaRPr sz="21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160"/>
              </a:spcBef>
            </a:pPr>
            <a:r>
              <a:rPr sz="1800" spc="65" dirty="0">
                <a:latin typeface="Microsoft Sans Serif"/>
                <a:cs typeface="Microsoft Sans Serif"/>
              </a:rPr>
              <a:t>Prefix</a:t>
            </a:r>
            <a:r>
              <a:rPr sz="1800" spc="95" dirty="0">
                <a:latin typeface="Microsoft Sans Serif"/>
                <a:cs typeface="Microsoft Sans Serif"/>
              </a:rPr>
              <a:t> </a:t>
            </a:r>
            <a:r>
              <a:rPr sz="1800" spc="130" dirty="0">
                <a:latin typeface="Microsoft Sans Serif"/>
                <a:cs typeface="Microsoft Sans Serif"/>
              </a:rPr>
              <a:t>length</a:t>
            </a:r>
            <a:r>
              <a:rPr sz="1800" spc="105" dirty="0">
                <a:latin typeface="Microsoft Sans Serif"/>
                <a:cs typeface="Microsoft Sans Serif"/>
              </a:rPr>
              <a:t> </a:t>
            </a:r>
            <a:r>
              <a:rPr sz="1800" spc="125" dirty="0">
                <a:latin typeface="Microsoft Sans Serif"/>
                <a:cs typeface="Microsoft Sans Serif"/>
              </a:rPr>
              <a:t>/27</a:t>
            </a:r>
            <a:r>
              <a:rPr sz="1800" spc="95" dirty="0">
                <a:latin typeface="Microsoft Sans Serif"/>
                <a:cs typeface="Microsoft Sans Serif"/>
              </a:rPr>
              <a:t> </a:t>
            </a:r>
            <a:r>
              <a:rPr sz="1800" spc="-310" dirty="0">
                <a:latin typeface="Microsoft Sans Serif"/>
                <a:cs typeface="Microsoft Sans Serif"/>
              </a:rPr>
              <a:t>→</a:t>
            </a:r>
            <a:r>
              <a:rPr sz="1800" spc="100" dirty="0">
                <a:latin typeface="Microsoft Sans Serif"/>
                <a:cs typeface="Microsoft Sans Serif"/>
              </a:rPr>
              <a:t> </a:t>
            </a:r>
            <a:r>
              <a:rPr sz="1800" spc="50" dirty="0">
                <a:latin typeface="Microsoft Sans Serif"/>
                <a:cs typeface="Microsoft Sans Serif"/>
              </a:rPr>
              <a:t>First</a:t>
            </a:r>
            <a:r>
              <a:rPr sz="1800" spc="95" dirty="0">
                <a:latin typeface="Microsoft Sans Serif"/>
                <a:cs typeface="Microsoft Sans Serif"/>
              </a:rPr>
              <a:t> </a:t>
            </a:r>
            <a:r>
              <a:rPr sz="1800" spc="135" dirty="0">
                <a:latin typeface="Microsoft Sans Serif"/>
                <a:cs typeface="Microsoft Sans Serif"/>
              </a:rPr>
              <a:t>27</a:t>
            </a:r>
            <a:r>
              <a:rPr sz="1800" spc="100" dirty="0">
                <a:latin typeface="Microsoft Sans Serif"/>
                <a:cs typeface="Microsoft Sans Serif"/>
              </a:rPr>
              <a:t> </a:t>
            </a:r>
            <a:r>
              <a:rPr sz="1800" spc="110" dirty="0">
                <a:latin typeface="Microsoft Sans Serif"/>
                <a:cs typeface="Microsoft Sans Serif"/>
              </a:rPr>
              <a:t>bits</a:t>
            </a:r>
            <a:r>
              <a:rPr sz="1800" spc="95" dirty="0">
                <a:latin typeface="Microsoft Sans Serif"/>
                <a:cs typeface="Microsoft Sans Serif"/>
              </a:rPr>
              <a:t> are</a:t>
            </a:r>
            <a:r>
              <a:rPr sz="1800" spc="100" dirty="0">
                <a:latin typeface="Microsoft Sans Serif"/>
                <a:cs typeface="Microsoft Sans Serif"/>
              </a:rPr>
              <a:t> </a:t>
            </a:r>
            <a:r>
              <a:rPr sz="1800" spc="95" dirty="0">
                <a:latin typeface="Microsoft Sans Serif"/>
                <a:cs typeface="Microsoft Sans Serif"/>
              </a:rPr>
              <a:t>fixed</a:t>
            </a:r>
            <a:endParaRPr sz="1800">
              <a:latin typeface="Microsoft Sans Serif"/>
              <a:cs typeface="Microsoft Sans Serif"/>
            </a:endParaRPr>
          </a:p>
          <a:p>
            <a:pPr marL="12700">
              <a:lnSpc>
                <a:spcPts val="1810"/>
              </a:lnSpc>
              <a:spcBef>
                <a:spcPts val="1080"/>
              </a:spcBef>
            </a:pPr>
            <a:r>
              <a:rPr sz="1800" spc="90" dirty="0">
                <a:latin typeface="Microsoft Sans Serif"/>
                <a:cs typeface="Microsoft Sans Serif"/>
              </a:rPr>
              <a:t>Lowest</a:t>
            </a:r>
            <a:r>
              <a:rPr sz="1800" spc="95" dirty="0">
                <a:latin typeface="Microsoft Sans Serif"/>
                <a:cs typeface="Microsoft Sans Serif"/>
              </a:rPr>
              <a:t> </a:t>
            </a:r>
            <a:r>
              <a:rPr sz="1800" spc="80" dirty="0">
                <a:latin typeface="Microsoft Sans Serif"/>
                <a:cs typeface="Microsoft Sans Serif"/>
              </a:rPr>
              <a:t>address:</a:t>
            </a:r>
            <a:endParaRPr sz="1800">
              <a:latin typeface="Microsoft Sans Serif"/>
              <a:cs typeface="Microsoft Sans Serif"/>
            </a:endParaRPr>
          </a:p>
          <a:p>
            <a:pPr marL="199390">
              <a:lnSpc>
                <a:spcPts val="2230"/>
              </a:lnSpc>
            </a:pPr>
            <a:r>
              <a:rPr sz="2150" b="1" spc="-10" dirty="0">
                <a:solidFill>
                  <a:srgbClr val="7F7F7F"/>
                </a:solidFill>
                <a:latin typeface="Courier New"/>
                <a:cs typeface="Courier New"/>
              </a:rPr>
              <a:t>110000000000000000000010</a:t>
            </a:r>
            <a:r>
              <a:rPr sz="2150" b="1" spc="-10" dirty="0">
                <a:solidFill>
                  <a:srgbClr val="00AF4F"/>
                </a:solidFill>
                <a:latin typeface="Courier New"/>
                <a:cs typeface="Courier New"/>
              </a:rPr>
              <a:t>1</a:t>
            </a:r>
            <a:r>
              <a:rPr sz="2150" b="1" spc="-10" dirty="0">
                <a:solidFill>
                  <a:srgbClr val="7F7F7F"/>
                </a:solidFill>
                <a:latin typeface="Courier New"/>
                <a:cs typeface="Courier New"/>
              </a:rPr>
              <a:t>00</a:t>
            </a:r>
            <a:r>
              <a:rPr sz="2150" b="1" spc="-10" dirty="0">
                <a:solidFill>
                  <a:srgbClr val="FF0000"/>
                </a:solidFill>
                <a:latin typeface="Courier New"/>
                <a:cs typeface="Courier New"/>
              </a:rPr>
              <a:t>00000</a:t>
            </a:r>
            <a:endParaRPr sz="2150">
              <a:latin typeface="Courier New"/>
              <a:cs typeface="Courier New"/>
            </a:endParaRPr>
          </a:p>
          <a:p>
            <a:pPr marL="326390">
              <a:lnSpc>
                <a:spcPct val="100000"/>
              </a:lnSpc>
              <a:spcBef>
                <a:spcPts val="1650"/>
              </a:spcBef>
              <a:tabLst>
                <a:tab pos="1297305" algn="l"/>
                <a:tab pos="1978025" algn="l"/>
                <a:tab pos="2659380" algn="l"/>
                <a:tab pos="3437890" algn="l"/>
                <a:tab pos="4119245" algn="l"/>
                <a:tab pos="4508500" algn="l"/>
              </a:tabLst>
            </a:pPr>
            <a:r>
              <a:rPr sz="2400" spc="155" dirty="0">
                <a:latin typeface="Microsoft Sans Serif"/>
                <a:cs typeface="Microsoft Sans Serif"/>
              </a:rPr>
              <a:t>192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35" dirty="0">
                <a:latin typeface="Microsoft Sans Serif"/>
                <a:cs typeface="Microsoft Sans Serif"/>
              </a:rPr>
              <a:t>0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35" dirty="0">
                <a:latin typeface="Microsoft Sans Serif"/>
                <a:cs typeface="Microsoft Sans Serif"/>
              </a:rPr>
              <a:t>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latin typeface="Microsoft Sans Serif"/>
                <a:cs typeface="Microsoft Sans Serif"/>
              </a:rPr>
              <a:t>128</a:t>
            </a:r>
            <a:endParaRPr sz="2400">
              <a:latin typeface="Microsoft Sans Serif"/>
              <a:cs typeface="Microsoft Sans Serif"/>
            </a:endParaRPr>
          </a:p>
          <a:p>
            <a:pPr marL="12700">
              <a:lnSpc>
                <a:spcPts val="1945"/>
              </a:lnSpc>
              <a:spcBef>
                <a:spcPts val="950"/>
              </a:spcBef>
            </a:pPr>
            <a:r>
              <a:rPr sz="1800" spc="105" dirty="0">
                <a:latin typeface="Microsoft Sans Serif"/>
                <a:cs typeface="Microsoft Sans Serif"/>
              </a:rPr>
              <a:t>Highest</a:t>
            </a:r>
            <a:r>
              <a:rPr sz="1800" spc="90" dirty="0">
                <a:latin typeface="Microsoft Sans Serif"/>
                <a:cs typeface="Microsoft Sans Serif"/>
              </a:rPr>
              <a:t> </a:t>
            </a:r>
            <a:r>
              <a:rPr sz="1800" spc="80" dirty="0">
                <a:latin typeface="Microsoft Sans Serif"/>
                <a:cs typeface="Microsoft Sans Serif"/>
              </a:rPr>
              <a:t>address:</a:t>
            </a:r>
            <a:endParaRPr sz="1800">
              <a:latin typeface="Microsoft Sans Serif"/>
              <a:cs typeface="Microsoft Sans Serif"/>
            </a:endParaRPr>
          </a:p>
          <a:p>
            <a:pPr marL="199390">
              <a:lnSpc>
                <a:spcPts val="2365"/>
              </a:lnSpc>
            </a:pPr>
            <a:r>
              <a:rPr sz="2150" b="1" spc="-10" dirty="0">
                <a:solidFill>
                  <a:srgbClr val="7F7F7F"/>
                </a:solidFill>
                <a:latin typeface="Courier New"/>
                <a:cs typeface="Courier New"/>
              </a:rPr>
              <a:t>110000000000000000000010</a:t>
            </a:r>
            <a:r>
              <a:rPr sz="2150" b="1" spc="-10" dirty="0">
                <a:solidFill>
                  <a:srgbClr val="00AF4F"/>
                </a:solidFill>
                <a:latin typeface="Courier New"/>
                <a:cs typeface="Courier New"/>
              </a:rPr>
              <a:t>1</a:t>
            </a:r>
            <a:r>
              <a:rPr sz="2150" b="1" spc="-10" dirty="0">
                <a:solidFill>
                  <a:srgbClr val="7F7F7F"/>
                </a:solidFill>
                <a:latin typeface="Courier New"/>
                <a:cs typeface="Courier New"/>
              </a:rPr>
              <a:t>00</a:t>
            </a:r>
            <a:r>
              <a:rPr sz="2150" b="1" spc="-10" dirty="0">
                <a:solidFill>
                  <a:srgbClr val="FF0000"/>
                </a:solidFill>
                <a:latin typeface="Courier New"/>
                <a:cs typeface="Courier New"/>
              </a:rPr>
              <a:t>11111</a:t>
            </a:r>
            <a:endParaRPr sz="2150">
              <a:latin typeface="Courier New"/>
              <a:cs typeface="Courier New"/>
            </a:endParaRPr>
          </a:p>
          <a:p>
            <a:pPr marL="344170">
              <a:lnSpc>
                <a:spcPct val="100000"/>
              </a:lnSpc>
              <a:spcBef>
                <a:spcPts val="1650"/>
              </a:spcBef>
              <a:tabLst>
                <a:tab pos="1314450" algn="l"/>
                <a:tab pos="1995805" algn="l"/>
                <a:tab pos="2677160" algn="l"/>
                <a:tab pos="3455670" algn="l"/>
                <a:tab pos="4136390" algn="l"/>
                <a:tab pos="4526280" algn="l"/>
              </a:tabLst>
            </a:pPr>
            <a:r>
              <a:rPr sz="2400" spc="155" dirty="0">
                <a:latin typeface="Microsoft Sans Serif"/>
                <a:cs typeface="Microsoft Sans Serif"/>
              </a:rPr>
              <a:t>192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35" dirty="0">
                <a:latin typeface="Microsoft Sans Serif"/>
                <a:cs typeface="Microsoft Sans Serif"/>
              </a:rPr>
              <a:t>0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35" dirty="0">
                <a:latin typeface="Microsoft Sans Serif"/>
                <a:cs typeface="Microsoft Sans Serif"/>
              </a:rPr>
              <a:t>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latin typeface="Microsoft Sans Serif"/>
                <a:cs typeface="Microsoft Sans Serif"/>
              </a:rPr>
              <a:t>159</a:t>
            </a:r>
            <a:endParaRPr sz="2400">
              <a:latin typeface="Microsoft Sans Serif"/>
              <a:cs typeface="Microsoft Sans Serif"/>
            </a:endParaRPr>
          </a:p>
        </p:txBody>
      </p:sp>
      <p:sp>
        <p:nvSpPr>
          <p:cNvPr id="26" name="object 19">
            <a:extLst>
              <a:ext uri="{FF2B5EF4-FFF2-40B4-BE49-F238E27FC236}">
                <a16:creationId xmlns:a16="http://schemas.microsoft.com/office/drawing/2014/main" id="{9A53C9A1-DD43-4662-911F-E6F6BEA3B9A8}"/>
              </a:ext>
            </a:extLst>
          </p:cNvPr>
          <p:cNvSpPr/>
          <p:nvPr/>
        </p:nvSpPr>
        <p:spPr>
          <a:xfrm>
            <a:off x="6691012" y="2445518"/>
            <a:ext cx="0" cy="485775"/>
          </a:xfrm>
          <a:custGeom>
            <a:avLst/>
            <a:gdLst/>
            <a:ahLst/>
            <a:cxnLst/>
            <a:rect l="l" t="t" r="r" b="b"/>
            <a:pathLst>
              <a:path h="485775">
                <a:moveTo>
                  <a:pt x="0" y="485648"/>
                </a:moveTo>
                <a:lnTo>
                  <a:pt x="0" y="0"/>
                </a:lnTo>
              </a:path>
            </a:pathLst>
          </a:custGeom>
          <a:ln w="38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0">
            <a:extLst>
              <a:ext uri="{FF2B5EF4-FFF2-40B4-BE49-F238E27FC236}">
                <a16:creationId xmlns:a16="http://schemas.microsoft.com/office/drawing/2014/main" id="{BB75BAB5-B339-4C38-9332-A1B7F4F00297}"/>
              </a:ext>
            </a:extLst>
          </p:cNvPr>
          <p:cNvSpPr/>
          <p:nvPr/>
        </p:nvSpPr>
        <p:spPr>
          <a:xfrm>
            <a:off x="6187736" y="4698765"/>
            <a:ext cx="1350010" cy="492125"/>
          </a:xfrm>
          <a:custGeom>
            <a:avLst/>
            <a:gdLst/>
            <a:ahLst/>
            <a:cxnLst/>
            <a:rect l="l" t="t" r="r" b="b"/>
            <a:pathLst>
              <a:path w="1350009" h="492125">
                <a:moveTo>
                  <a:pt x="355" y="246240"/>
                </a:moveTo>
                <a:lnTo>
                  <a:pt x="1079" y="233641"/>
                </a:lnTo>
                <a:lnTo>
                  <a:pt x="3594" y="221399"/>
                </a:lnTo>
                <a:lnTo>
                  <a:pt x="21602" y="184683"/>
                </a:lnTo>
                <a:lnTo>
                  <a:pt x="54724" y="149034"/>
                </a:lnTo>
                <a:lnTo>
                  <a:pt x="102235" y="115912"/>
                </a:lnTo>
                <a:lnTo>
                  <a:pt x="141122" y="95758"/>
                </a:lnTo>
                <a:lnTo>
                  <a:pt x="185762" y="76682"/>
                </a:lnTo>
                <a:lnTo>
                  <a:pt x="235076" y="59397"/>
                </a:lnTo>
                <a:lnTo>
                  <a:pt x="289077" y="44284"/>
                </a:lnTo>
                <a:lnTo>
                  <a:pt x="347395" y="30962"/>
                </a:lnTo>
                <a:lnTo>
                  <a:pt x="408597" y="20154"/>
                </a:lnTo>
                <a:lnTo>
                  <a:pt x="472681" y="11163"/>
                </a:lnTo>
                <a:lnTo>
                  <a:pt x="538924" y="5041"/>
                </a:lnTo>
                <a:lnTo>
                  <a:pt x="606602" y="1435"/>
                </a:lnTo>
                <a:lnTo>
                  <a:pt x="674992" y="0"/>
                </a:lnTo>
                <a:lnTo>
                  <a:pt x="745553" y="1435"/>
                </a:lnTo>
                <a:lnTo>
                  <a:pt x="815035" y="5397"/>
                </a:lnTo>
                <a:lnTo>
                  <a:pt x="883437" y="11874"/>
                </a:lnTo>
                <a:lnTo>
                  <a:pt x="949312" y="21234"/>
                </a:lnTo>
                <a:lnTo>
                  <a:pt x="1011961" y="32753"/>
                </a:lnTo>
                <a:lnTo>
                  <a:pt x="1071359" y="46799"/>
                </a:lnTo>
                <a:lnTo>
                  <a:pt x="1126083" y="63004"/>
                </a:lnTo>
                <a:lnTo>
                  <a:pt x="1176121" y="81356"/>
                </a:lnTo>
                <a:lnTo>
                  <a:pt x="1220393" y="101155"/>
                </a:lnTo>
                <a:lnTo>
                  <a:pt x="1258912" y="122758"/>
                </a:lnTo>
                <a:lnTo>
                  <a:pt x="1290955" y="145796"/>
                </a:lnTo>
                <a:lnTo>
                  <a:pt x="1326603" y="182156"/>
                </a:lnTo>
                <a:lnTo>
                  <a:pt x="1345679" y="220319"/>
                </a:lnTo>
                <a:lnTo>
                  <a:pt x="1349641" y="245884"/>
                </a:lnTo>
                <a:lnTo>
                  <a:pt x="1341361" y="284403"/>
                </a:lnTo>
                <a:lnTo>
                  <a:pt x="1316520" y="321843"/>
                </a:lnTo>
                <a:lnTo>
                  <a:pt x="1276197" y="357479"/>
                </a:lnTo>
                <a:lnTo>
                  <a:pt x="1240916" y="379793"/>
                </a:lnTo>
                <a:lnTo>
                  <a:pt x="1199159" y="400685"/>
                </a:lnTo>
                <a:lnTo>
                  <a:pt x="1152004" y="420116"/>
                </a:lnTo>
                <a:lnTo>
                  <a:pt x="1099439" y="437045"/>
                </a:lnTo>
                <a:lnTo>
                  <a:pt x="1042555" y="452513"/>
                </a:lnTo>
                <a:lnTo>
                  <a:pt x="981354" y="465124"/>
                </a:lnTo>
                <a:lnTo>
                  <a:pt x="916914" y="475564"/>
                </a:lnTo>
                <a:lnTo>
                  <a:pt x="849604" y="483844"/>
                </a:lnTo>
                <a:lnTo>
                  <a:pt x="780478" y="489242"/>
                </a:lnTo>
                <a:lnTo>
                  <a:pt x="710272" y="491756"/>
                </a:lnTo>
                <a:lnTo>
                  <a:pt x="674992" y="492125"/>
                </a:lnTo>
                <a:lnTo>
                  <a:pt x="604443" y="490677"/>
                </a:lnTo>
                <a:lnTo>
                  <a:pt x="534962" y="486714"/>
                </a:lnTo>
                <a:lnTo>
                  <a:pt x="466559" y="480237"/>
                </a:lnTo>
                <a:lnTo>
                  <a:pt x="400672" y="470877"/>
                </a:lnTo>
                <a:lnTo>
                  <a:pt x="337680" y="459359"/>
                </a:lnTo>
                <a:lnTo>
                  <a:pt x="278638" y="445312"/>
                </a:lnTo>
                <a:lnTo>
                  <a:pt x="223558" y="429120"/>
                </a:lnTo>
                <a:lnTo>
                  <a:pt x="173875" y="410756"/>
                </a:lnTo>
                <a:lnTo>
                  <a:pt x="129235" y="390956"/>
                </a:lnTo>
                <a:lnTo>
                  <a:pt x="90716" y="369354"/>
                </a:lnTo>
                <a:lnTo>
                  <a:pt x="58674" y="346316"/>
                </a:lnTo>
                <a:lnTo>
                  <a:pt x="23037" y="309956"/>
                </a:lnTo>
                <a:lnTo>
                  <a:pt x="3962" y="271792"/>
                </a:lnTo>
                <a:lnTo>
                  <a:pt x="0" y="246240"/>
                </a:lnTo>
                <a:lnTo>
                  <a:pt x="355" y="246240"/>
                </a:lnTo>
                <a:close/>
              </a:path>
            </a:pathLst>
          </a:custGeom>
          <a:ln w="255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7297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6BDE03E9-13A7-4D1D-938B-1B94A9CA73A0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4896A1DF-DBF9-45B5-8412-718841205750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EFF4BA4B-EF99-46F2-B31B-DBEE32AEEDC7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295DB65F-119C-44C3-A328-46639823921B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33105595-2A38-448E-8010-80AEA1E8D1B7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C6F4B50F-D8F8-4287-A4DF-546A9BE0D04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390216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71625">
              <a:lnSpc>
                <a:spcPct val="100000"/>
              </a:lnSpc>
              <a:spcBef>
                <a:spcPts val="100"/>
              </a:spcBef>
            </a:pPr>
            <a:r>
              <a:rPr dirty="0"/>
              <a:t>IPv4</a:t>
            </a:r>
            <a:r>
              <a:rPr spc="-140" dirty="0"/>
              <a:t> </a:t>
            </a:r>
            <a:r>
              <a:rPr dirty="0"/>
              <a:t>“Golden</a:t>
            </a:r>
            <a:r>
              <a:rPr spc="-130" dirty="0"/>
              <a:t> </a:t>
            </a:r>
            <a:r>
              <a:rPr spc="-10" dirty="0"/>
              <a:t>Rules”</a:t>
            </a:r>
          </a:p>
        </p:txBody>
      </p:sp>
      <p:grpSp>
        <p:nvGrpSpPr>
          <p:cNvPr id="10" name="object 3">
            <a:extLst>
              <a:ext uri="{FF2B5EF4-FFF2-40B4-BE49-F238E27FC236}">
                <a16:creationId xmlns:a16="http://schemas.microsoft.com/office/drawing/2014/main" id="{289E7D74-CA20-4C4B-89F7-E7993B44347E}"/>
              </a:ext>
            </a:extLst>
          </p:cNvPr>
          <p:cNvGrpSpPr/>
          <p:nvPr/>
        </p:nvGrpSpPr>
        <p:grpSpPr>
          <a:xfrm>
            <a:off x="2292706" y="2237407"/>
            <a:ext cx="4481830" cy="295910"/>
            <a:chOff x="2250363" y="1059486"/>
            <a:chExt cx="4481830" cy="295910"/>
          </a:xfrm>
        </p:grpSpPr>
        <p:sp>
          <p:nvSpPr>
            <p:cNvPr id="11" name="object 4">
              <a:extLst>
                <a:ext uri="{FF2B5EF4-FFF2-40B4-BE49-F238E27FC236}">
                  <a16:creationId xmlns:a16="http://schemas.microsoft.com/office/drawing/2014/main" id="{A409CC59-B553-40F7-B06C-4670456961D9}"/>
                </a:ext>
              </a:extLst>
            </p:cNvPr>
            <p:cNvSpPr/>
            <p:nvPr/>
          </p:nvSpPr>
          <p:spPr>
            <a:xfrm>
              <a:off x="2332799" y="1221119"/>
              <a:ext cx="4317365" cy="1270"/>
            </a:xfrm>
            <a:custGeom>
              <a:avLst/>
              <a:gdLst/>
              <a:ahLst/>
              <a:cxnLst/>
              <a:rect l="l" t="t" r="r" b="b"/>
              <a:pathLst>
                <a:path w="4317365" h="1269">
                  <a:moveTo>
                    <a:pt x="0" y="0"/>
                  </a:moveTo>
                  <a:lnTo>
                    <a:pt x="4316755" y="723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5">
              <a:extLst>
                <a:ext uri="{FF2B5EF4-FFF2-40B4-BE49-F238E27FC236}">
                  <a16:creationId xmlns:a16="http://schemas.microsoft.com/office/drawing/2014/main" id="{E7BA7330-47C1-44C9-91C9-19626ACE7768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50363" y="1177203"/>
              <a:ext cx="88201" cy="88201"/>
            </a:xfrm>
            <a:prstGeom prst="rect">
              <a:avLst/>
            </a:prstGeom>
          </p:spPr>
        </p:pic>
        <p:pic>
          <p:nvPicPr>
            <p:cNvPr id="13" name="object 6">
              <a:extLst>
                <a:ext uri="{FF2B5EF4-FFF2-40B4-BE49-F238E27FC236}">
                  <a16:creationId xmlns:a16="http://schemas.microsoft.com/office/drawing/2014/main" id="{FD359AFF-0948-4526-BC4C-B503E25C1495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43801" y="1177558"/>
              <a:ext cx="88201" cy="88201"/>
            </a:xfrm>
            <a:prstGeom prst="rect">
              <a:avLst/>
            </a:prstGeom>
          </p:spPr>
        </p:pic>
        <p:sp>
          <p:nvSpPr>
            <p:cNvPr id="14" name="object 7">
              <a:extLst>
                <a:ext uri="{FF2B5EF4-FFF2-40B4-BE49-F238E27FC236}">
                  <a16:creationId xmlns:a16="http://schemas.microsoft.com/office/drawing/2014/main" id="{C7AE8DC5-73F2-4272-A88D-27AC23307F98}"/>
                </a:ext>
              </a:extLst>
            </p:cNvPr>
            <p:cNvSpPr/>
            <p:nvPr/>
          </p:nvSpPr>
          <p:spPr>
            <a:xfrm>
              <a:off x="4031640" y="1059486"/>
              <a:ext cx="1026160" cy="295910"/>
            </a:xfrm>
            <a:custGeom>
              <a:avLst/>
              <a:gdLst/>
              <a:ahLst/>
              <a:cxnLst/>
              <a:rect l="l" t="t" r="r" b="b"/>
              <a:pathLst>
                <a:path w="1026160" h="295909">
                  <a:moveTo>
                    <a:pt x="1025639" y="0"/>
                  </a:moveTo>
                  <a:lnTo>
                    <a:pt x="0" y="0"/>
                  </a:lnTo>
                  <a:lnTo>
                    <a:pt x="0" y="295909"/>
                  </a:lnTo>
                  <a:lnTo>
                    <a:pt x="513003" y="295909"/>
                  </a:lnTo>
                  <a:lnTo>
                    <a:pt x="1025639" y="295909"/>
                  </a:lnTo>
                  <a:lnTo>
                    <a:pt x="10256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8">
            <a:extLst>
              <a:ext uri="{FF2B5EF4-FFF2-40B4-BE49-F238E27FC236}">
                <a16:creationId xmlns:a16="http://schemas.microsoft.com/office/drawing/2014/main" id="{A8AAE4B8-FFC5-4D44-A4D4-AA2A0BAED10B}"/>
              </a:ext>
            </a:extLst>
          </p:cNvPr>
          <p:cNvSpPr txBox="1"/>
          <p:nvPr/>
        </p:nvSpPr>
        <p:spPr>
          <a:xfrm>
            <a:off x="4283038" y="2270059"/>
            <a:ext cx="608330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100" dirty="0">
                <a:latin typeface="Microsoft Sans Serif"/>
                <a:cs typeface="Microsoft Sans Serif"/>
              </a:rPr>
              <a:t>32</a:t>
            </a:r>
            <a:r>
              <a:rPr sz="1350" spc="55" dirty="0">
                <a:latin typeface="Microsoft Sans Serif"/>
                <a:cs typeface="Microsoft Sans Serif"/>
              </a:rPr>
              <a:t> bits</a:t>
            </a:r>
            <a:endParaRPr sz="1350">
              <a:latin typeface="Microsoft Sans Serif"/>
              <a:cs typeface="Microsoft Sans Serif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8F30D35D-510A-4C31-9515-3D2A828DB32A}"/>
              </a:ext>
            </a:extLst>
          </p:cNvPr>
          <p:cNvGrpSpPr/>
          <p:nvPr/>
        </p:nvGrpSpPr>
        <p:grpSpPr>
          <a:xfrm>
            <a:off x="2292706" y="2885399"/>
            <a:ext cx="4481195" cy="296545"/>
            <a:chOff x="2250363" y="1707478"/>
            <a:chExt cx="4481195" cy="296545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603C3B08-AF48-4C82-8EA0-3E4A6BD14DDE}"/>
                </a:ext>
              </a:extLst>
            </p:cNvPr>
            <p:cNvSpPr/>
            <p:nvPr/>
          </p:nvSpPr>
          <p:spPr>
            <a:xfrm>
              <a:off x="2332799" y="1868756"/>
              <a:ext cx="3075305" cy="1270"/>
            </a:xfrm>
            <a:custGeom>
              <a:avLst/>
              <a:gdLst/>
              <a:ahLst/>
              <a:cxnLst/>
              <a:rect l="l" t="t" r="r" b="b"/>
              <a:pathLst>
                <a:path w="3075304" h="1269">
                  <a:moveTo>
                    <a:pt x="0" y="0"/>
                  </a:moveTo>
                  <a:lnTo>
                    <a:pt x="3074758" y="723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18297D40-C4C0-4AA5-9F61-F7D171BB80E8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50363" y="1824839"/>
              <a:ext cx="88201" cy="88201"/>
            </a:xfrm>
            <a:prstGeom prst="rect">
              <a:avLst/>
            </a:prstGeom>
          </p:spPr>
        </p:pic>
        <p:pic>
          <p:nvPicPr>
            <p:cNvPr id="19" name="object 12">
              <a:extLst>
                <a:ext uri="{FF2B5EF4-FFF2-40B4-BE49-F238E27FC236}">
                  <a16:creationId xmlns:a16="http://schemas.microsoft.com/office/drawing/2014/main" id="{8245D214-7BC7-482C-8693-935C654D695E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01805" y="1825207"/>
              <a:ext cx="88188" cy="88188"/>
            </a:xfrm>
            <a:prstGeom prst="rect">
              <a:avLst/>
            </a:prstGeom>
          </p:spPr>
        </p:pic>
        <p:sp>
          <p:nvSpPr>
            <p:cNvPr id="20" name="object 13">
              <a:extLst>
                <a:ext uri="{FF2B5EF4-FFF2-40B4-BE49-F238E27FC236}">
                  <a16:creationId xmlns:a16="http://schemas.microsoft.com/office/drawing/2014/main" id="{BCAAF271-B9B6-4943-B4DE-96068F09FEAF}"/>
                </a:ext>
              </a:extLst>
            </p:cNvPr>
            <p:cNvSpPr/>
            <p:nvPr/>
          </p:nvSpPr>
          <p:spPr>
            <a:xfrm>
              <a:off x="3545636" y="1707478"/>
              <a:ext cx="918210" cy="296545"/>
            </a:xfrm>
            <a:custGeom>
              <a:avLst/>
              <a:gdLst/>
              <a:ahLst/>
              <a:cxnLst/>
              <a:rect l="l" t="t" r="r" b="b"/>
              <a:pathLst>
                <a:path w="918210" h="296544">
                  <a:moveTo>
                    <a:pt x="917638" y="0"/>
                  </a:moveTo>
                  <a:lnTo>
                    <a:pt x="0" y="0"/>
                  </a:lnTo>
                  <a:lnTo>
                    <a:pt x="0" y="295922"/>
                  </a:lnTo>
                  <a:lnTo>
                    <a:pt x="459003" y="295922"/>
                  </a:lnTo>
                  <a:lnTo>
                    <a:pt x="917638" y="295922"/>
                  </a:lnTo>
                  <a:lnTo>
                    <a:pt x="91763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14">
              <a:extLst>
                <a:ext uri="{FF2B5EF4-FFF2-40B4-BE49-F238E27FC236}">
                  <a16:creationId xmlns:a16="http://schemas.microsoft.com/office/drawing/2014/main" id="{7D485E7C-A3B7-4E29-885C-F2407175DB47}"/>
                </a:ext>
              </a:extLst>
            </p:cNvPr>
            <p:cNvSpPr/>
            <p:nvPr/>
          </p:nvSpPr>
          <p:spPr>
            <a:xfrm>
              <a:off x="5572074" y="1868756"/>
              <a:ext cx="1076960" cy="1270"/>
            </a:xfrm>
            <a:custGeom>
              <a:avLst/>
              <a:gdLst/>
              <a:ahLst/>
              <a:cxnLst/>
              <a:rect l="l" t="t" r="r" b="b"/>
              <a:pathLst>
                <a:path w="1076959" h="1269">
                  <a:moveTo>
                    <a:pt x="0" y="0"/>
                  </a:moveTo>
                  <a:lnTo>
                    <a:pt x="1076769" y="723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5">
              <a:extLst>
                <a:ext uri="{FF2B5EF4-FFF2-40B4-BE49-F238E27FC236}">
                  <a16:creationId xmlns:a16="http://schemas.microsoft.com/office/drawing/2014/main" id="{02BC711B-1F52-4CB9-85EC-35D23723FFBE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89638" y="1824839"/>
              <a:ext cx="88201" cy="88201"/>
            </a:xfrm>
            <a:prstGeom prst="rect">
              <a:avLst/>
            </a:prstGeom>
          </p:spPr>
        </p:pic>
        <p:pic>
          <p:nvPicPr>
            <p:cNvPr id="23" name="object 16">
              <a:extLst>
                <a:ext uri="{FF2B5EF4-FFF2-40B4-BE49-F238E27FC236}">
                  <a16:creationId xmlns:a16="http://schemas.microsoft.com/office/drawing/2014/main" id="{F2BBD369-3860-48B0-B722-0108EBB1C780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643077" y="1825207"/>
              <a:ext cx="88201" cy="88188"/>
            </a:xfrm>
            <a:prstGeom prst="rect">
              <a:avLst/>
            </a:prstGeom>
          </p:spPr>
        </p:pic>
        <p:sp>
          <p:nvSpPr>
            <p:cNvPr id="24" name="object 17">
              <a:extLst>
                <a:ext uri="{FF2B5EF4-FFF2-40B4-BE49-F238E27FC236}">
                  <a16:creationId xmlns:a16="http://schemas.microsoft.com/office/drawing/2014/main" id="{B3C4DFFB-D6C5-4723-92BD-DF63533752E1}"/>
                </a:ext>
              </a:extLst>
            </p:cNvPr>
            <p:cNvSpPr/>
            <p:nvPr/>
          </p:nvSpPr>
          <p:spPr>
            <a:xfrm>
              <a:off x="5760364" y="1707478"/>
              <a:ext cx="702310" cy="296545"/>
            </a:xfrm>
            <a:custGeom>
              <a:avLst/>
              <a:gdLst/>
              <a:ahLst/>
              <a:cxnLst/>
              <a:rect l="l" t="t" r="r" b="b"/>
              <a:pathLst>
                <a:path w="702310" h="296544">
                  <a:moveTo>
                    <a:pt x="701992" y="0"/>
                  </a:moveTo>
                  <a:lnTo>
                    <a:pt x="0" y="0"/>
                  </a:lnTo>
                  <a:lnTo>
                    <a:pt x="0" y="295922"/>
                  </a:lnTo>
                  <a:lnTo>
                    <a:pt x="350989" y="295922"/>
                  </a:lnTo>
                  <a:lnTo>
                    <a:pt x="701992" y="295922"/>
                  </a:lnTo>
                  <a:lnTo>
                    <a:pt x="7019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18">
            <a:extLst>
              <a:ext uri="{FF2B5EF4-FFF2-40B4-BE49-F238E27FC236}">
                <a16:creationId xmlns:a16="http://schemas.microsoft.com/office/drawing/2014/main" id="{1500358D-B5FC-4518-9C40-6B22DD856477}"/>
              </a:ext>
            </a:extLst>
          </p:cNvPr>
          <p:cNvSpPr txBox="1"/>
          <p:nvPr/>
        </p:nvSpPr>
        <p:spPr>
          <a:xfrm>
            <a:off x="523558" y="2941259"/>
            <a:ext cx="7625715" cy="1534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76905">
              <a:lnSpc>
                <a:spcPct val="100000"/>
              </a:lnSpc>
              <a:spcBef>
                <a:spcPts val="100"/>
              </a:spcBef>
              <a:tabLst>
                <a:tab pos="5339080" algn="l"/>
              </a:tabLst>
            </a:pPr>
            <a:r>
              <a:rPr sz="1350" spc="100" dirty="0">
                <a:latin typeface="Microsoft Sans Serif"/>
                <a:cs typeface="Microsoft Sans Serif"/>
              </a:rPr>
              <a:t>27</a:t>
            </a:r>
            <a:r>
              <a:rPr sz="1350" spc="65" dirty="0">
                <a:latin typeface="Microsoft Sans Serif"/>
                <a:cs typeface="Microsoft Sans Serif"/>
              </a:rPr>
              <a:t> </a:t>
            </a:r>
            <a:r>
              <a:rPr sz="1350" spc="60" dirty="0">
                <a:latin typeface="Microsoft Sans Serif"/>
                <a:cs typeface="Microsoft Sans Serif"/>
              </a:rPr>
              <a:t>bits</a:t>
            </a:r>
            <a:r>
              <a:rPr sz="1350" dirty="0">
                <a:latin typeface="Microsoft Sans Serif"/>
                <a:cs typeface="Microsoft Sans Serif"/>
              </a:rPr>
              <a:t>	</a:t>
            </a:r>
            <a:r>
              <a:rPr sz="1350" spc="105" dirty="0">
                <a:latin typeface="Microsoft Sans Serif"/>
                <a:cs typeface="Microsoft Sans Serif"/>
              </a:rPr>
              <a:t>5</a:t>
            </a:r>
            <a:r>
              <a:rPr sz="1350" spc="60" dirty="0">
                <a:latin typeface="Microsoft Sans Serif"/>
                <a:cs typeface="Microsoft Sans Serif"/>
              </a:rPr>
              <a:t> </a:t>
            </a:r>
            <a:r>
              <a:rPr sz="1350" spc="55" dirty="0">
                <a:latin typeface="Microsoft Sans Serif"/>
                <a:cs typeface="Microsoft Sans Serif"/>
              </a:rPr>
              <a:t>bits</a:t>
            </a:r>
            <a:endParaRPr sz="135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30"/>
              </a:spcBef>
            </a:pPr>
            <a:endParaRPr sz="1350" dirty="0">
              <a:latin typeface="Microsoft Sans Serif"/>
              <a:cs typeface="Microsoft Sans Serif"/>
            </a:endParaRPr>
          </a:p>
          <a:p>
            <a:pPr marL="398145" indent="-385445">
              <a:lnSpc>
                <a:spcPct val="100000"/>
              </a:lnSpc>
              <a:buAutoNum type="arabicPeriod"/>
              <a:tabLst>
                <a:tab pos="398145" algn="l"/>
              </a:tabLst>
            </a:pPr>
            <a:r>
              <a:rPr sz="2100" dirty="0">
                <a:latin typeface="Arial MT"/>
                <a:cs typeface="Arial MT"/>
              </a:rPr>
              <a:t>All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hosts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on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same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L2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network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must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share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same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prefix</a:t>
            </a:r>
            <a:endParaRPr sz="2100" dirty="0">
              <a:latin typeface="Arial MT"/>
              <a:cs typeface="Arial MT"/>
            </a:endParaRPr>
          </a:p>
          <a:p>
            <a:pPr marL="398145" indent="-385445">
              <a:lnSpc>
                <a:spcPct val="100000"/>
              </a:lnSpc>
              <a:spcBef>
                <a:spcPts val="420"/>
              </a:spcBef>
              <a:buAutoNum type="arabicPeriod"/>
              <a:tabLst>
                <a:tab pos="398145" algn="l"/>
              </a:tabLst>
            </a:pPr>
            <a:r>
              <a:rPr sz="2100" dirty="0">
                <a:latin typeface="Arial MT"/>
                <a:cs typeface="Arial MT"/>
              </a:rPr>
              <a:t>All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hosts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with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same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prefix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have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different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host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spc="-20" dirty="0">
                <a:latin typeface="Arial MT"/>
                <a:cs typeface="Arial MT"/>
              </a:rPr>
              <a:t>part</a:t>
            </a:r>
            <a:endParaRPr sz="2100" dirty="0">
              <a:latin typeface="Arial MT"/>
              <a:cs typeface="Arial MT"/>
            </a:endParaRPr>
          </a:p>
          <a:p>
            <a:pPr marL="398145" indent="-385445">
              <a:lnSpc>
                <a:spcPct val="100000"/>
              </a:lnSpc>
              <a:spcBef>
                <a:spcPts val="420"/>
              </a:spcBef>
              <a:buAutoNum type="arabicPeriod"/>
              <a:tabLst>
                <a:tab pos="398145" algn="l"/>
              </a:tabLst>
            </a:pPr>
            <a:r>
              <a:rPr sz="2100" dirty="0">
                <a:latin typeface="Arial MT"/>
                <a:cs typeface="Arial MT"/>
              </a:rPr>
              <a:t>Host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part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of</a:t>
            </a:r>
            <a:r>
              <a:rPr sz="2100" spc="-10" dirty="0">
                <a:latin typeface="Arial MT"/>
                <a:cs typeface="Arial MT"/>
              </a:rPr>
              <a:t> all-</a:t>
            </a:r>
            <a:r>
              <a:rPr sz="2100" dirty="0">
                <a:latin typeface="Arial MT"/>
                <a:cs typeface="Arial MT"/>
              </a:rPr>
              <a:t>zeros</a:t>
            </a:r>
            <a:r>
              <a:rPr sz="2100" spc="-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and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all-</a:t>
            </a:r>
            <a:r>
              <a:rPr sz="2100" dirty="0">
                <a:latin typeface="Arial MT"/>
                <a:cs typeface="Arial MT"/>
              </a:rPr>
              <a:t>ones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are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reserved</a:t>
            </a:r>
            <a:endParaRPr sz="2100" dirty="0">
              <a:latin typeface="Arial MT"/>
              <a:cs typeface="Arial MT"/>
            </a:endParaRPr>
          </a:p>
        </p:txBody>
      </p:sp>
      <p:sp>
        <p:nvSpPr>
          <p:cNvPr id="26" name="object 19">
            <a:extLst>
              <a:ext uri="{FF2B5EF4-FFF2-40B4-BE49-F238E27FC236}">
                <a16:creationId xmlns:a16="http://schemas.microsoft.com/office/drawing/2014/main" id="{6AB17BCE-1E68-4A78-9C00-99516CFECD5C}"/>
              </a:ext>
            </a:extLst>
          </p:cNvPr>
          <p:cNvSpPr/>
          <p:nvPr/>
        </p:nvSpPr>
        <p:spPr>
          <a:xfrm>
            <a:off x="2292706" y="2562121"/>
            <a:ext cx="3239770" cy="323850"/>
          </a:xfrm>
          <a:custGeom>
            <a:avLst/>
            <a:gdLst/>
            <a:ahLst/>
            <a:cxnLst/>
            <a:rect l="l" t="t" r="r" b="b"/>
            <a:pathLst>
              <a:path w="3239770" h="323850">
                <a:moveTo>
                  <a:pt x="3239274" y="0"/>
                </a:moveTo>
                <a:lnTo>
                  <a:pt x="0" y="0"/>
                </a:lnTo>
                <a:lnTo>
                  <a:pt x="0" y="323646"/>
                </a:lnTo>
                <a:lnTo>
                  <a:pt x="1619631" y="323646"/>
                </a:lnTo>
                <a:lnTo>
                  <a:pt x="3239274" y="323646"/>
                </a:lnTo>
                <a:lnTo>
                  <a:pt x="3239274" y="0"/>
                </a:lnTo>
                <a:close/>
              </a:path>
            </a:pathLst>
          </a:custGeom>
          <a:solidFill>
            <a:srgbClr val="00B7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0">
            <a:extLst>
              <a:ext uri="{FF2B5EF4-FFF2-40B4-BE49-F238E27FC236}">
                <a16:creationId xmlns:a16="http://schemas.microsoft.com/office/drawing/2014/main" id="{E96F216F-3704-44BA-9615-CB2CF1927028}"/>
              </a:ext>
            </a:extLst>
          </p:cNvPr>
          <p:cNvSpPr txBox="1"/>
          <p:nvPr/>
        </p:nvSpPr>
        <p:spPr>
          <a:xfrm>
            <a:off x="2292706" y="2562121"/>
            <a:ext cx="3239770" cy="323850"/>
          </a:xfrm>
          <a:prstGeom prst="rect">
            <a:avLst/>
          </a:prstGeom>
          <a:ln w="9359">
            <a:solidFill>
              <a:srgbClr val="000000"/>
            </a:solidFill>
          </a:ln>
        </p:spPr>
        <p:txBody>
          <a:bodyPr vert="horz" wrap="square" lIns="0" tIns="2413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90"/>
              </a:spcBef>
            </a:pPr>
            <a:r>
              <a:rPr sz="1800" dirty="0">
                <a:solidFill>
                  <a:srgbClr val="FFFFFF"/>
                </a:solidFill>
                <a:latin typeface="Arial MT"/>
                <a:cs typeface="Arial MT"/>
              </a:rPr>
              <a:t>Prefix</a:t>
            </a:r>
            <a:r>
              <a:rPr sz="1800" spc="-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800" spc="-25" dirty="0">
                <a:solidFill>
                  <a:srgbClr val="FFFFFF"/>
                </a:solidFill>
                <a:latin typeface="Arial MT"/>
                <a:cs typeface="Arial MT"/>
              </a:rPr>
              <a:t>/27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8" name="object 21">
            <a:extLst>
              <a:ext uri="{FF2B5EF4-FFF2-40B4-BE49-F238E27FC236}">
                <a16:creationId xmlns:a16="http://schemas.microsoft.com/office/drawing/2014/main" id="{69BDE651-BA3A-4518-B884-7320B1B4215D}"/>
              </a:ext>
            </a:extLst>
          </p:cNvPr>
          <p:cNvSpPr/>
          <p:nvPr/>
        </p:nvSpPr>
        <p:spPr>
          <a:xfrm>
            <a:off x="5531981" y="2562121"/>
            <a:ext cx="1242060" cy="323850"/>
          </a:xfrm>
          <a:custGeom>
            <a:avLst/>
            <a:gdLst/>
            <a:ahLst/>
            <a:cxnLst/>
            <a:rect l="l" t="t" r="r" b="b"/>
            <a:pathLst>
              <a:path w="1242059" h="323850">
                <a:moveTo>
                  <a:pt x="1241640" y="0"/>
                </a:moveTo>
                <a:lnTo>
                  <a:pt x="0" y="0"/>
                </a:lnTo>
                <a:lnTo>
                  <a:pt x="0" y="323646"/>
                </a:lnTo>
                <a:lnTo>
                  <a:pt x="621004" y="323646"/>
                </a:lnTo>
                <a:lnTo>
                  <a:pt x="1241640" y="323646"/>
                </a:lnTo>
                <a:lnTo>
                  <a:pt x="1241640" y="0"/>
                </a:lnTo>
                <a:close/>
              </a:path>
            </a:pathLst>
          </a:custGeom>
          <a:solidFill>
            <a:srgbClr val="00B7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2">
            <a:extLst>
              <a:ext uri="{FF2B5EF4-FFF2-40B4-BE49-F238E27FC236}">
                <a16:creationId xmlns:a16="http://schemas.microsoft.com/office/drawing/2014/main" id="{D4994A36-DAB0-49DE-859A-0F00853FE3A9}"/>
              </a:ext>
            </a:extLst>
          </p:cNvPr>
          <p:cNvSpPr txBox="1"/>
          <p:nvPr/>
        </p:nvSpPr>
        <p:spPr>
          <a:xfrm>
            <a:off x="5531981" y="2562121"/>
            <a:ext cx="1242060" cy="323850"/>
          </a:xfrm>
          <a:prstGeom prst="rect">
            <a:avLst/>
          </a:prstGeom>
          <a:ln w="9359">
            <a:solidFill>
              <a:srgbClr val="000000"/>
            </a:solidFill>
          </a:ln>
        </p:spPr>
        <p:txBody>
          <a:bodyPr vert="horz" wrap="square" lIns="0" tIns="24130" rIns="0" bIns="0" rtlCol="0">
            <a:spAutoFit/>
          </a:bodyPr>
          <a:lstStyle/>
          <a:p>
            <a:pPr marL="386080">
              <a:lnSpc>
                <a:spcPct val="100000"/>
              </a:lnSpc>
              <a:spcBef>
                <a:spcPts val="190"/>
              </a:spcBef>
            </a:pPr>
            <a:r>
              <a:rPr sz="1800" spc="-20" dirty="0">
                <a:solidFill>
                  <a:srgbClr val="FFFFFF"/>
                </a:solidFill>
                <a:latin typeface="Arial MT"/>
                <a:cs typeface="Arial MT"/>
              </a:rPr>
              <a:t>Host</a:t>
            </a:r>
            <a:endParaRPr sz="18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2547561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EF000B7E-B28F-421C-ADD1-49FC4111AFC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660A7A98-3D5D-4136-89E1-8DCCF6314CEB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AE9517C9-F0BB-4E28-9722-8FE68C31935E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BFB8C7FE-9CF4-4209-B27E-B517A403FD4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3FE70860-2A84-46FA-8C7F-99EB3A4BCDF4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3848DA2D-3921-4E29-BD81-DB60D0E1B67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671055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Golden</a:t>
            </a:r>
            <a:r>
              <a:rPr spc="-80" dirty="0"/>
              <a:t> </a:t>
            </a:r>
            <a:r>
              <a:rPr dirty="0"/>
              <a:t>Rules</a:t>
            </a:r>
            <a:r>
              <a:rPr spc="-70" dirty="0"/>
              <a:t> </a:t>
            </a:r>
            <a:r>
              <a:rPr dirty="0"/>
              <a:t>for</a:t>
            </a:r>
            <a:r>
              <a:rPr spc="-95" dirty="0"/>
              <a:t> </a:t>
            </a:r>
            <a:r>
              <a:rPr spc="-10" dirty="0"/>
              <a:t>192.0.2.128/27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26A6AF37-39D8-433A-AAEA-A28BB83BE840}"/>
              </a:ext>
            </a:extLst>
          </p:cNvPr>
          <p:cNvSpPr txBox="1"/>
          <p:nvPr/>
        </p:nvSpPr>
        <p:spPr>
          <a:xfrm>
            <a:off x="611147" y="2706123"/>
            <a:ext cx="120650" cy="151955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 dirty="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057B50D2-096B-4E93-86FB-B58D194E4C2C}"/>
              </a:ext>
            </a:extLst>
          </p:cNvPr>
          <p:cNvSpPr txBox="1"/>
          <p:nvPr/>
        </p:nvSpPr>
        <p:spPr>
          <a:xfrm>
            <a:off x="834962" y="2612176"/>
            <a:ext cx="6030072" cy="17194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16399"/>
              </a:lnSpc>
              <a:spcBef>
                <a:spcPts val="105"/>
              </a:spcBef>
            </a:pPr>
            <a:r>
              <a:rPr sz="2400" dirty="0">
                <a:latin typeface="Arial MT"/>
                <a:cs typeface="Arial MT"/>
              </a:rPr>
              <a:t>Lowest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192.0.2.128</a:t>
            </a:r>
            <a:r>
              <a:rPr sz="2400" spc="-4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=</a:t>
            </a:r>
            <a:r>
              <a:rPr sz="2400" spc="-4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network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address </a:t>
            </a:r>
            <a:r>
              <a:rPr sz="2400" dirty="0">
                <a:latin typeface="Arial MT"/>
                <a:cs typeface="Arial MT"/>
              </a:rPr>
              <a:t>Highest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192.0.2.159</a:t>
            </a:r>
            <a:r>
              <a:rPr sz="2400" spc="-4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=</a:t>
            </a:r>
            <a:r>
              <a:rPr sz="2400" spc="-4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broadcast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address </a:t>
            </a:r>
            <a:r>
              <a:rPr sz="2400" dirty="0">
                <a:latin typeface="Arial MT"/>
                <a:cs typeface="Arial MT"/>
              </a:rPr>
              <a:t>Usable:</a:t>
            </a:r>
            <a:r>
              <a:rPr sz="2400" spc="-4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192.0.2.129</a:t>
            </a:r>
            <a:r>
              <a:rPr sz="2400" spc="-4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4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192.0.2.158</a:t>
            </a:r>
            <a:endParaRPr sz="2400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2400" dirty="0">
                <a:latin typeface="Arial MT"/>
                <a:cs typeface="Arial MT"/>
              </a:rPr>
              <a:t>Number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of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usable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addresses: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32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-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2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=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spc="-25" dirty="0">
                <a:latin typeface="Arial MT"/>
                <a:cs typeface="Arial MT"/>
              </a:rPr>
              <a:t>30</a:t>
            </a:r>
            <a:endParaRPr sz="24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2988187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2FD8E194-100D-460C-A796-2023ECC5AB6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E7482FB2-9925-4418-A9C6-AC48A1087065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B028524A-9BBF-4864-821A-250293514A85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F1A4A687-9BC6-4F29-B479-93DDB81728C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F996748B-A423-4C0B-BA09-98FFB0702E85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5363DB7A-7415-430E-BCCE-BC60AE6D3ED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06299" y="1450252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5915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Exercises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47FA0954-E64F-407A-9DA3-713486C06EFA}"/>
              </a:ext>
            </a:extLst>
          </p:cNvPr>
          <p:cNvSpPr txBox="1"/>
          <p:nvPr/>
        </p:nvSpPr>
        <p:spPr>
          <a:xfrm>
            <a:off x="761024" y="2256295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DF4DE794-EBD8-431B-8AC6-79E973297AC5}"/>
              </a:ext>
            </a:extLst>
          </p:cNvPr>
          <p:cNvSpPr txBox="1"/>
          <p:nvPr/>
        </p:nvSpPr>
        <p:spPr>
          <a:xfrm>
            <a:off x="1005003" y="2245822"/>
            <a:ext cx="5586730" cy="2436564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sz="3200" dirty="0">
                <a:latin typeface="Arial MT"/>
                <a:cs typeface="Arial MT"/>
              </a:rPr>
              <a:t>Network</a:t>
            </a:r>
            <a:r>
              <a:rPr sz="3200" spc="-35" dirty="0">
                <a:latin typeface="Arial MT"/>
                <a:cs typeface="Arial MT"/>
              </a:rPr>
              <a:t> </a:t>
            </a:r>
            <a:r>
              <a:rPr sz="3200" spc="-10" dirty="0">
                <a:latin typeface="Arial MT"/>
                <a:cs typeface="Arial MT"/>
              </a:rPr>
              <a:t>10.10.10.0/25</a:t>
            </a:r>
            <a:endParaRPr sz="32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5"/>
              </a:spcBef>
              <a:buChar char="–"/>
              <a:tabLst>
                <a:tab pos="325755" algn="l"/>
              </a:tabLst>
            </a:pPr>
            <a:r>
              <a:rPr sz="2800" dirty="0">
                <a:latin typeface="Arial MT"/>
                <a:cs typeface="Arial MT"/>
              </a:rPr>
              <a:t>How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many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addresses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in</a:t>
            </a:r>
            <a:r>
              <a:rPr sz="2800" spc="-40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total?</a:t>
            </a:r>
            <a:endParaRPr sz="28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755" algn="l"/>
              </a:tabLst>
            </a:pPr>
            <a:r>
              <a:rPr sz="2800" dirty="0">
                <a:latin typeface="Arial MT"/>
                <a:cs typeface="Arial MT"/>
              </a:rPr>
              <a:t>How</a:t>
            </a:r>
            <a:r>
              <a:rPr sz="2800" spc="-3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many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usable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addresses?</a:t>
            </a:r>
            <a:endParaRPr sz="28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755" algn="l"/>
              </a:tabLst>
            </a:pPr>
            <a:r>
              <a:rPr sz="2800" dirty="0">
                <a:latin typeface="Arial MT"/>
                <a:cs typeface="Arial MT"/>
              </a:rPr>
              <a:t>What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are</a:t>
            </a:r>
            <a:r>
              <a:rPr sz="2800" spc="-3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the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lowest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and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highest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usable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addresses?</a:t>
            </a:r>
            <a:endParaRPr sz="28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24503513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9DDDD5EE-AAE4-40E1-A7C2-4FC71F9F8AC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4D3C2B1D-690E-42D4-9990-97AADC081434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8F21DBE1-6D94-4A35-9B11-6207AC953033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9BB55117-0477-487B-9FF9-2C20AD475C6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55FA8BB1-AEC1-4C28-A744-4EEDD0ACAD61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13A9109A-65F2-49DC-BD8E-571042F47FE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967359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5915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Exercises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441764DB-AC56-41EF-91DD-A5AE374A82E6}"/>
              </a:ext>
            </a:extLst>
          </p:cNvPr>
          <p:cNvSpPr txBox="1"/>
          <p:nvPr/>
        </p:nvSpPr>
        <p:spPr>
          <a:xfrm>
            <a:off x="578283" y="1773402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2CF4534E-F7E5-4F55-9C90-FB7B9771BEC1}"/>
              </a:ext>
            </a:extLst>
          </p:cNvPr>
          <p:cNvSpPr txBox="1"/>
          <p:nvPr/>
        </p:nvSpPr>
        <p:spPr>
          <a:xfrm>
            <a:off x="1329957" y="4968761"/>
            <a:ext cx="46494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65" dirty="0">
                <a:latin typeface="Microsoft Sans Serif"/>
                <a:cs typeface="Microsoft Sans Serif"/>
              </a:rPr>
              <a:t>Prefix</a:t>
            </a:r>
            <a:r>
              <a:rPr sz="1800" spc="95" dirty="0">
                <a:latin typeface="Microsoft Sans Serif"/>
                <a:cs typeface="Microsoft Sans Serif"/>
              </a:rPr>
              <a:t> </a:t>
            </a:r>
            <a:r>
              <a:rPr sz="1800" spc="130" dirty="0">
                <a:latin typeface="Microsoft Sans Serif"/>
                <a:cs typeface="Microsoft Sans Serif"/>
              </a:rPr>
              <a:t>length</a:t>
            </a:r>
            <a:r>
              <a:rPr sz="1800" spc="105" dirty="0">
                <a:latin typeface="Microsoft Sans Serif"/>
                <a:cs typeface="Microsoft Sans Serif"/>
              </a:rPr>
              <a:t> </a:t>
            </a:r>
            <a:r>
              <a:rPr sz="1800" spc="125" dirty="0">
                <a:latin typeface="Microsoft Sans Serif"/>
                <a:cs typeface="Microsoft Sans Serif"/>
              </a:rPr>
              <a:t>/25</a:t>
            </a:r>
            <a:r>
              <a:rPr sz="1800" spc="95" dirty="0">
                <a:latin typeface="Microsoft Sans Serif"/>
                <a:cs typeface="Microsoft Sans Serif"/>
              </a:rPr>
              <a:t> </a:t>
            </a:r>
            <a:r>
              <a:rPr sz="1800" spc="-310" dirty="0">
                <a:latin typeface="Microsoft Sans Serif"/>
                <a:cs typeface="Microsoft Sans Serif"/>
              </a:rPr>
              <a:t>→</a:t>
            </a:r>
            <a:r>
              <a:rPr sz="1800" spc="100" dirty="0">
                <a:latin typeface="Microsoft Sans Serif"/>
                <a:cs typeface="Microsoft Sans Serif"/>
              </a:rPr>
              <a:t> </a:t>
            </a:r>
            <a:r>
              <a:rPr sz="1800" spc="50" dirty="0">
                <a:latin typeface="Microsoft Sans Serif"/>
                <a:cs typeface="Microsoft Sans Serif"/>
              </a:rPr>
              <a:t>First</a:t>
            </a:r>
            <a:r>
              <a:rPr sz="1800" spc="95" dirty="0">
                <a:latin typeface="Microsoft Sans Serif"/>
                <a:cs typeface="Microsoft Sans Serif"/>
              </a:rPr>
              <a:t> </a:t>
            </a:r>
            <a:r>
              <a:rPr sz="1800" spc="135" dirty="0">
                <a:latin typeface="Microsoft Sans Serif"/>
                <a:cs typeface="Microsoft Sans Serif"/>
              </a:rPr>
              <a:t>25</a:t>
            </a:r>
            <a:r>
              <a:rPr sz="1800" spc="100" dirty="0">
                <a:latin typeface="Microsoft Sans Serif"/>
                <a:cs typeface="Microsoft Sans Serif"/>
              </a:rPr>
              <a:t> </a:t>
            </a:r>
            <a:r>
              <a:rPr sz="1800" spc="110" dirty="0">
                <a:latin typeface="Microsoft Sans Serif"/>
                <a:cs typeface="Microsoft Sans Serif"/>
              </a:rPr>
              <a:t>bits</a:t>
            </a:r>
            <a:r>
              <a:rPr sz="1800" spc="95" dirty="0">
                <a:latin typeface="Microsoft Sans Serif"/>
                <a:cs typeface="Microsoft Sans Serif"/>
              </a:rPr>
              <a:t> are</a:t>
            </a:r>
            <a:r>
              <a:rPr sz="1800" spc="100" dirty="0">
                <a:latin typeface="Microsoft Sans Serif"/>
                <a:cs typeface="Microsoft Sans Serif"/>
              </a:rPr>
              <a:t> </a:t>
            </a:r>
            <a:r>
              <a:rPr sz="1800" spc="95" dirty="0">
                <a:latin typeface="Microsoft Sans Serif"/>
                <a:cs typeface="Microsoft Sans Serif"/>
              </a:rPr>
              <a:t>fixed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9B29ADA8-CA95-4C81-8034-D9597FC3D3DC}"/>
              </a:ext>
            </a:extLst>
          </p:cNvPr>
          <p:cNvSpPr/>
          <p:nvPr/>
        </p:nvSpPr>
        <p:spPr>
          <a:xfrm>
            <a:off x="5694338" y="4262907"/>
            <a:ext cx="0" cy="485775"/>
          </a:xfrm>
          <a:custGeom>
            <a:avLst/>
            <a:gdLst/>
            <a:ahLst/>
            <a:cxnLst/>
            <a:rect l="l" t="t" r="r" b="b"/>
            <a:pathLst>
              <a:path h="485775">
                <a:moveTo>
                  <a:pt x="0" y="485635"/>
                </a:moveTo>
                <a:lnTo>
                  <a:pt x="0" y="0"/>
                </a:lnTo>
              </a:path>
            </a:pathLst>
          </a:custGeom>
          <a:ln w="38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" name="object 6">
            <a:extLst>
              <a:ext uri="{FF2B5EF4-FFF2-40B4-BE49-F238E27FC236}">
                <a16:creationId xmlns:a16="http://schemas.microsoft.com/office/drawing/2014/main" id="{2B6B5F31-0530-44C7-AD4A-D56EE5ADC9B1}"/>
              </a:ext>
            </a:extLst>
          </p:cNvPr>
          <p:cNvGrpSpPr/>
          <p:nvPr/>
        </p:nvGrpSpPr>
        <p:grpSpPr>
          <a:xfrm>
            <a:off x="1440936" y="3989660"/>
            <a:ext cx="5301615" cy="117475"/>
            <a:chOff x="1398593" y="3234596"/>
            <a:chExt cx="5301615" cy="117475"/>
          </a:xfrm>
        </p:grpSpPr>
        <p:sp>
          <p:nvSpPr>
            <p:cNvPr id="14" name="object 7">
              <a:extLst>
                <a:ext uri="{FF2B5EF4-FFF2-40B4-BE49-F238E27FC236}">
                  <a16:creationId xmlns:a16="http://schemas.microsoft.com/office/drawing/2014/main" id="{9142DECA-E8F9-430D-829C-EEA933949781}"/>
                </a:ext>
              </a:extLst>
            </p:cNvPr>
            <p:cNvSpPr/>
            <p:nvPr/>
          </p:nvSpPr>
          <p:spPr>
            <a:xfrm>
              <a:off x="1403273" y="3239276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5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8">
              <a:extLst>
                <a:ext uri="{FF2B5EF4-FFF2-40B4-BE49-F238E27FC236}">
                  <a16:creationId xmlns:a16="http://schemas.microsoft.com/office/drawing/2014/main" id="{665FBA84-5AA6-406B-A70A-2B285C63EA2F}"/>
                </a:ext>
              </a:extLst>
            </p:cNvPr>
            <p:cNvSpPr/>
            <p:nvPr/>
          </p:nvSpPr>
          <p:spPr>
            <a:xfrm>
              <a:off x="1403273" y="3239276"/>
              <a:ext cx="2645410" cy="108585"/>
            </a:xfrm>
            <a:custGeom>
              <a:avLst/>
              <a:gdLst/>
              <a:ahLst/>
              <a:cxnLst/>
              <a:rect l="l" t="t" r="r" b="b"/>
              <a:pathLst>
                <a:path w="2645410" h="108585">
                  <a:moveTo>
                    <a:pt x="675005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5" y="108000"/>
                  </a:lnTo>
                  <a:close/>
                </a:path>
                <a:path w="2645410" h="108585">
                  <a:moveTo>
                    <a:pt x="1997646" y="108000"/>
                  </a:moveTo>
                  <a:lnTo>
                    <a:pt x="1350010" y="108000"/>
                  </a:lnTo>
                  <a:lnTo>
                    <a:pt x="1350010" y="0"/>
                  </a:lnTo>
                  <a:lnTo>
                    <a:pt x="2644927" y="0"/>
                  </a:lnTo>
                  <a:lnTo>
                    <a:pt x="2644927" y="108000"/>
                  </a:lnTo>
                  <a:lnTo>
                    <a:pt x="1997646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9">
              <a:extLst>
                <a:ext uri="{FF2B5EF4-FFF2-40B4-BE49-F238E27FC236}">
                  <a16:creationId xmlns:a16="http://schemas.microsoft.com/office/drawing/2014/main" id="{A4FF548A-A77B-48A1-86E9-612368440507}"/>
                </a:ext>
              </a:extLst>
            </p:cNvPr>
            <p:cNvSpPr/>
            <p:nvPr/>
          </p:nvSpPr>
          <p:spPr>
            <a:xfrm>
              <a:off x="4048925" y="3239276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29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4992" y="108000"/>
                  </a:lnTo>
                  <a:lnTo>
                    <a:pt x="1349629" y="108000"/>
                  </a:lnTo>
                  <a:lnTo>
                    <a:pt x="134962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6B888016-4E95-4B1E-9F7E-26F4CFC8476A}"/>
                </a:ext>
              </a:extLst>
            </p:cNvPr>
            <p:cNvSpPr/>
            <p:nvPr/>
          </p:nvSpPr>
          <p:spPr>
            <a:xfrm>
              <a:off x="4048925" y="3239276"/>
              <a:ext cx="2646680" cy="108585"/>
            </a:xfrm>
            <a:custGeom>
              <a:avLst/>
              <a:gdLst/>
              <a:ahLst/>
              <a:cxnLst/>
              <a:rect l="l" t="t" r="r" b="b"/>
              <a:pathLst>
                <a:path w="2646679" h="108585">
                  <a:moveTo>
                    <a:pt x="674992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29" y="0"/>
                  </a:lnTo>
                  <a:lnTo>
                    <a:pt x="1349629" y="108000"/>
                  </a:lnTo>
                  <a:lnTo>
                    <a:pt x="674992" y="108000"/>
                  </a:lnTo>
                  <a:close/>
                </a:path>
                <a:path w="2646679" h="108585">
                  <a:moveTo>
                    <a:pt x="1998357" y="108000"/>
                  </a:moveTo>
                  <a:lnTo>
                    <a:pt x="1349997" y="108000"/>
                  </a:lnTo>
                  <a:lnTo>
                    <a:pt x="1349997" y="0"/>
                  </a:lnTo>
                  <a:lnTo>
                    <a:pt x="2646349" y="0"/>
                  </a:lnTo>
                  <a:lnTo>
                    <a:pt x="2646349" y="108000"/>
                  </a:lnTo>
                  <a:lnTo>
                    <a:pt x="1998357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1">
            <a:extLst>
              <a:ext uri="{FF2B5EF4-FFF2-40B4-BE49-F238E27FC236}">
                <a16:creationId xmlns:a16="http://schemas.microsoft.com/office/drawing/2014/main" id="{8894FECD-655B-4D52-B6A0-DEF04EF2DAC9}"/>
              </a:ext>
            </a:extLst>
          </p:cNvPr>
          <p:cNvSpPr txBox="1"/>
          <p:nvPr/>
        </p:nvSpPr>
        <p:spPr>
          <a:xfrm>
            <a:off x="822262" y="1762929"/>
            <a:ext cx="6060440" cy="306197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sz="2100" dirty="0">
                <a:latin typeface="Arial MT"/>
                <a:cs typeface="Arial MT"/>
              </a:rPr>
              <a:t>Network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10.10.10.0/25</a:t>
            </a:r>
            <a:endParaRPr sz="21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5"/>
              </a:spcBef>
              <a:buChar char="–"/>
              <a:tabLst>
                <a:tab pos="325755" algn="l"/>
              </a:tabLst>
            </a:pPr>
            <a:r>
              <a:rPr sz="1800" dirty="0">
                <a:latin typeface="Arial MT"/>
                <a:cs typeface="Arial MT"/>
              </a:rPr>
              <a:t>How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many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addresses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in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total?</a:t>
            </a:r>
            <a:endParaRPr sz="18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755" algn="l"/>
              </a:tabLst>
            </a:pPr>
            <a:r>
              <a:rPr sz="1800" dirty="0">
                <a:latin typeface="Arial MT"/>
                <a:cs typeface="Arial MT"/>
              </a:rPr>
              <a:t>How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many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usable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addresses?</a:t>
            </a:r>
            <a:endParaRPr sz="18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755" algn="l"/>
              </a:tabLst>
            </a:pPr>
            <a:r>
              <a:rPr sz="1800" dirty="0">
                <a:latin typeface="Arial MT"/>
                <a:cs typeface="Arial MT"/>
              </a:rPr>
              <a:t>What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are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the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lowest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and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highest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usable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addresses?</a:t>
            </a:r>
            <a:endParaRPr sz="1800" dirty="0">
              <a:latin typeface="Arial MT"/>
              <a:cs typeface="Arial MT"/>
            </a:endParaRPr>
          </a:p>
          <a:p>
            <a:pPr marL="1217295">
              <a:lnSpc>
                <a:spcPts val="3300"/>
              </a:lnSpc>
              <a:spcBef>
                <a:spcPts val="315"/>
              </a:spcBef>
            </a:pPr>
            <a:r>
              <a:rPr sz="2800" b="1" spc="345" dirty="0">
                <a:latin typeface="Trebuchet MS"/>
                <a:cs typeface="Trebuchet MS"/>
              </a:rPr>
              <a:t>Hint…</a:t>
            </a:r>
            <a:endParaRPr sz="2800" dirty="0">
              <a:latin typeface="Trebuchet MS"/>
              <a:cs typeface="Trebuchet MS"/>
            </a:endParaRPr>
          </a:p>
          <a:p>
            <a:pPr marL="944244">
              <a:lnSpc>
                <a:spcPts val="2820"/>
              </a:lnSpc>
              <a:tabLst>
                <a:tab pos="1720850" algn="l"/>
                <a:tab pos="2403475" algn="l"/>
                <a:tab pos="3276600" algn="l"/>
                <a:tab pos="4056379" algn="l"/>
                <a:tab pos="4930140" algn="l"/>
                <a:tab pos="5319395" algn="l"/>
              </a:tabLst>
            </a:pPr>
            <a:r>
              <a:rPr sz="2400" spc="160" dirty="0">
                <a:latin typeface="Microsoft Sans Serif"/>
                <a:cs typeface="Microsoft Sans Serif"/>
              </a:rPr>
              <a:t>10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45" dirty="0">
                <a:latin typeface="Microsoft Sans Serif"/>
                <a:cs typeface="Microsoft Sans Serif"/>
              </a:rPr>
              <a:t>10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latin typeface="Microsoft Sans Serif"/>
                <a:cs typeface="Microsoft Sans Serif"/>
              </a:rPr>
              <a:t>10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35" dirty="0">
                <a:latin typeface="Microsoft Sans Serif"/>
                <a:cs typeface="Microsoft Sans Serif"/>
              </a:rPr>
              <a:t>0</a:t>
            </a:r>
            <a:endParaRPr sz="2400" dirty="0">
              <a:latin typeface="Microsoft Sans Serif"/>
              <a:cs typeface="Microsoft Sans Serif"/>
            </a:endParaRPr>
          </a:p>
          <a:p>
            <a:pPr marL="719455">
              <a:lnSpc>
                <a:spcPts val="2295"/>
              </a:lnSpc>
              <a:spcBef>
                <a:spcPts val="2370"/>
              </a:spcBef>
            </a:pPr>
            <a:r>
              <a:rPr sz="2150" b="1" spc="-10" dirty="0">
                <a:latin typeface="Courier New"/>
                <a:cs typeface="Courier New"/>
              </a:rPr>
              <a:t>00001010</a:t>
            </a:r>
            <a:r>
              <a:rPr sz="2150" b="1" spc="-10" dirty="0">
                <a:solidFill>
                  <a:srgbClr val="7F7F7F"/>
                </a:solidFill>
                <a:latin typeface="Courier New"/>
                <a:cs typeface="Courier New"/>
              </a:rPr>
              <a:t>00001010</a:t>
            </a:r>
            <a:r>
              <a:rPr sz="2150" b="1" spc="-10" dirty="0">
                <a:latin typeface="Courier New"/>
                <a:cs typeface="Courier New"/>
              </a:rPr>
              <a:t>00001010</a:t>
            </a:r>
            <a:r>
              <a:rPr sz="2150" b="1" spc="-10" dirty="0">
                <a:solidFill>
                  <a:srgbClr val="7F7F7F"/>
                </a:solidFill>
                <a:latin typeface="Courier New"/>
                <a:cs typeface="Courier New"/>
              </a:rPr>
              <a:t>0</a:t>
            </a:r>
            <a:r>
              <a:rPr sz="2150" b="1" spc="-10" dirty="0">
                <a:solidFill>
                  <a:srgbClr val="00AF4F"/>
                </a:solidFill>
                <a:latin typeface="Courier New"/>
                <a:cs typeface="Courier New"/>
              </a:rPr>
              <a:t>0000000</a:t>
            </a:r>
            <a:endParaRPr sz="2150" dirty="0">
              <a:latin typeface="Courier New"/>
              <a:cs typeface="Courier New"/>
            </a:endParaRPr>
          </a:p>
          <a:p>
            <a:pPr marL="719455">
              <a:lnSpc>
                <a:spcPts val="2295"/>
              </a:lnSpc>
            </a:pPr>
            <a:r>
              <a:rPr sz="2150" b="1" spc="-10" dirty="0">
                <a:latin typeface="Courier New"/>
                <a:cs typeface="Courier New"/>
              </a:rPr>
              <a:t>00001010</a:t>
            </a:r>
            <a:r>
              <a:rPr sz="2150" b="1" spc="-10" dirty="0">
                <a:solidFill>
                  <a:srgbClr val="7F7F7F"/>
                </a:solidFill>
                <a:latin typeface="Courier New"/>
                <a:cs typeface="Courier New"/>
              </a:rPr>
              <a:t>00001010</a:t>
            </a:r>
            <a:r>
              <a:rPr sz="2150" b="1" spc="-10" dirty="0">
                <a:latin typeface="Courier New"/>
                <a:cs typeface="Courier New"/>
              </a:rPr>
              <a:t>00001010</a:t>
            </a:r>
            <a:r>
              <a:rPr sz="2150" b="1" spc="-10" dirty="0">
                <a:solidFill>
                  <a:srgbClr val="7F7F7F"/>
                </a:solidFill>
                <a:latin typeface="Courier New"/>
                <a:cs typeface="Courier New"/>
              </a:rPr>
              <a:t>0</a:t>
            </a:r>
            <a:r>
              <a:rPr sz="2150" b="1" spc="-10" dirty="0">
                <a:solidFill>
                  <a:srgbClr val="FF0000"/>
                </a:solidFill>
                <a:latin typeface="Courier New"/>
                <a:cs typeface="Courier New"/>
              </a:rPr>
              <a:t>1111111</a:t>
            </a:r>
            <a:endParaRPr sz="215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41191944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59BE6A37-E147-42E7-A0D2-BAA696EB534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A5810EB5-F12D-4765-A753-080C3A2BFDB9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D5373F39-D6F9-4034-91E3-40A2568ED22F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1FE30464-5844-44A8-963B-125FEF80008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6F3FE6FF-62CF-42E5-9E96-2A14126FC4B3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842BE460-31FF-4DEF-BC72-8C9619AA2A1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061763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5915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Exercises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86BB056F-067E-44EF-B6A0-820B72A6431C}"/>
              </a:ext>
            </a:extLst>
          </p:cNvPr>
          <p:cNvSpPr txBox="1"/>
          <p:nvPr/>
        </p:nvSpPr>
        <p:spPr>
          <a:xfrm>
            <a:off x="578283" y="1867806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7C76BEA8-8447-4A3B-AEBC-FCCCF7989420}"/>
              </a:ext>
            </a:extLst>
          </p:cNvPr>
          <p:cNvSpPr txBox="1"/>
          <p:nvPr/>
        </p:nvSpPr>
        <p:spPr>
          <a:xfrm>
            <a:off x="862012" y="1768594"/>
            <a:ext cx="7419975" cy="4483279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sz="2800" dirty="0">
                <a:latin typeface="Arial MT"/>
                <a:cs typeface="Arial MT"/>
              </a:rPr>
              <a:t>Network</a:t>
            </a:r>
            <a:r>
              <a:rPr sz="2800" spc="-35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10.10.10.0/25</a:t>
            </a:r>
            <a:endParaRPr sz="28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5"/>
              </a:spcBef>
              <a:buChar char="–"/>
              <a:tabLst>
                <a:tab pos="325755" algn="l"/>
              </a:tabLst>
            </a:pPr>
            <a:r>
              <a:rPr sz="2400" dirty="0">
                <a:latin typeface="Arial MT"/>
                <a:cs typeface="Arial MT"/>
              </a:rPr>
              <a:t>How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many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addresses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in</a:t>
            </a:r>
            <a:r>
              <a:rPr sz="2400" spc="-4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total?</a:t>
            </a:r>
            <a:endParaRPr sz="2400"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300"/>
              </a:spcBef>
              <a:buChar char="•"/>
              <a:tabLst>
                <a:tab pos="623570" algn="l"/>
              </a:tabLst>
            </a:pPr>
            <a:r>
              <a:rPr dirty="0">
                <a:latin typeface="Arial MT"/>
                <a:cs typeface="Arial MT"/>
              </a:rPr>
              <a:t>Number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of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host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bits</a:t>
            </a:r>
            <a:r>
              <a:rPr spc="-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is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32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–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25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=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spc="-50" dirty="0">
                <a:latin typeface="Arial MT"/>
                <a:cs typeface="Arial MT"/>
              </a:rPr>
              <a:t>7</a:t>
            </a:r>
            <a:endParaRPr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295"/>
              </a:spcBef>
              <a:buChar char="•"/>
              <a:tabLst>
                <a:tab pos="623570" algn="l"/>
              </a:tabLst>
            </a:pPr>
            <a:r>
              <a:rPr dirty="0">
                <a:latin typeface="Arial MT"/>
                <a:cs typeface="Arial MT"/>
              </a:rPr>
              <a:t>Number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of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addresses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is</a:t>
            </a:r>
            <a:r>
              <a:rPr spc="-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2</a:t>
            </a:r>
            <a:r>
              <a:rPr sz="1600" baseline="29411" dirty="0">
                <a:latin typeface="Arial MT"/>
                <a:cs typeface="Arial MT"/>
              </a:rPr>
              <a:t>7</a:t>
            </a:r>
            <a:r>
              <a:rPr sz="1600" spc="240" baseline="29411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=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spc="-25" dirty="0">
                <a:latin typeface="Arial MT"/>
                <a:cs typeface="Arial MT"/>
              </a:rPr>
              <a:t>128</a:t>
            </a:r>
            <a:endParaRPr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755" algn="l"/>
              </a:tabLst>
            </a:pPr>
            <a:r>
              <a:rPr sz="2400" dirty="0">
                <a:latin typeface="Arial MT"/>
                <a:cs typeface="Arial MT"/>
              </a:rPr>
              <a:t>How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many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usable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addresses?</a:t>
            </a:r>
            <a:endParaRPr sz="2400"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300"/>
              </a:spcBef>
              <a:buChar char="•"/>
              <a:tabLst>
                <a:tab pos="623570" algn="l"/>
              </a:tabLst>
            </a:pPr>
            <a:r>
              <a:rPr dirty="0">
                <a:latin typeface="Arial MT"/>
                <a:cs typeface="Arial MT"/>
              </a:rPr>
              <a:t>Network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and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broadcast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addresses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are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unusable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(2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ip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addresses)</a:t>
            </a:r>
            <a:endParaRPr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290"/>
              </a:spcBef>
              <a:buChar char="•"/>
              <a:tabLst>
                <a:tab pos="623570" algn="l"/>
              </a:tabLst>
            </a:pPr>
            <a:r>
              <a:rPr dirty="0">
                <a:latin typeface="Arial MT"/>
                <a:cs typeface="Arial MT"/>
              </a:rPr>
              <a:t>Number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of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usable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address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is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128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–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2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=</a:t>
            </a:r>
            <a:r>
              <a:rPr spc="-25" dirty="0">
                <a:latin typeface="Arial MT"/>
                <a:cs typeface="Arial MT"/>
              </a:rPr>
              <a:t> 126</a:t>
            </a:r>
            <a:endParaRPr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755" algn="l"/>
              </a:tabLst>
            </a:pPr>
            <a:r>
              <a:rPr sz="2400" dirty="0">
                <a:latin typeface="Arial MT"/>
                <a:cs typeface="Arial MT"/>
              </a:rPr>
              <a:t>What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are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lowest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and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highest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usable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addresses?</a:t>
            </a:r>
            <a:endParaRPr sz="2400" dirty="0">
              <a:latin typeface="Arial MT"/>
              <a:cs typeface="Arial MT"/>
            </a:endParaRPr>
          </a:p>
          <a:p>
            <a:pPr marL="623570" marR="17780" lvl="1" indent="-169545">
              <a:lnSpc>
                <a:spcPct val="100000"/>
              </a:lnSpc>
              <a:spcBef>
                <a:spcPts val="300"/>
              </a:spcBef>
              <a:buChar char="•"/>
              <a:tabLst>
                <a:tab pos="625475" algn="l"/>
              </a:tabLst>
            </a:pPr>
            <a:r>
              <a:rPr dirty="0">
                <a:latin typeface="Arial MT"/>
                <a:cs typeface="Arial MT"/>
              </a:rPr>
              <a:t>First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IP</a:t>
            </a:r>
            <a:r>
              <a:rPr spc="-5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address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(network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address)</a:t>
            </a:r>
            <a:r>
              <a:rPr spc="37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is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10.10.10.0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and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last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IP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address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(broadcast 	</a:t>
            </a:r>
            <a:r>
              <a:rPr dirty="0">
                <a:latin typeface="Arial MT"/>
                <a:cs typeface="Arial MT"/>
              </a:rPr>
              <a:t>address)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is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10.10.10.127.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Both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of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them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are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unusable.</a:t>
            </a:r>
            <a:endParaRPr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300"/>
              </a:spcBef>
              <a:buChar char="•"/>
              <a:tabLst>
                <a:tab pos="623570" algn="l"/>
              </a:tabLst>
            </a:pPr>
            <a:r>
              <a:rPr dirty="0">
                <a:latin typeface="Arial MT"/>
                <a:cs typeface="Arial MT"/>
              </a:rPr>
              <a:t>First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usable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IP</a:t>
            </a:r>
            <a:r>
              <a:rPr spc="-5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address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is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10.10.10.1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and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last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usable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address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is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10.10.10.126</a:t>
            </a:r>
            <a:endParaRPr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29649151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98FFDF70-89CC-4DE0-A7F6-86685D187DF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44D20039-4897-4377-BAF0-4EB051DF2FDA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F75D23D6-8E09-4034-A79F-8677E0A7A572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8698FDB8-CF13-4E04-AF72-4F923A39CC6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24A0CF63-166D-4C88-A864-E2AE2140FBCF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B52D71E5-89D2-49E5-9C1E-46931F33A54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143752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87270">
              <a:lnSpc>
                <a:spcPct val="100000"/>
              </a:lnSpc>
              <a:spcBef>
                <a:spcPts val="100"/>
              </a:spcBef>
            </a:pPr>
            <a:r>
              <a:rPr dirty="0"/>
              <a:t>An</a:t>
            </a:r>
            <a:r>
              <a:rPr spc="-90" dirty="0"/>
              <a:t> </a:t>
            </a:r>
            <a:r>
              <a:rPr dirty="0"/>
              <a:t>Edge</a:t>
            </a:r>
            <a:r>
              <a:rPr spc="-90" dirty="0"/>
              <a:t> </a:t>
            </a:r>
            <a:r>
              <a:rPr spc="-20" dirty="0"/>
              <a:t>Case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9D0381B6-8EFB-4D56-99E5-83A2E805E15E}"/>
              </a:ext>
            </a:extLst>
          </p:cNvPr>
          <p:cNvSpPr txBox="1"/>
          <p:nvPr/>
        </p:nvSpPr>
        <p:spPr>
          <a:xfrm>
            <a:off x="383920" y="1909552"/>
            <a:ext cx="8617160" cy="23273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82600" marR="2557145" indent="-457200">
              <a:lnSpc>
                <a:spcPct val="116799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sz="2800" dirty="0">
                <a:latin typeface="Arial MT"/>
                <a:cs typeface="Arial MT"/>
              </a:rPr>
              <a:t>How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many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usable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addresses</a:t>
            </a:r>
            <a:r>
              <a:rPr sz="2800" spc="-1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in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/30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prefix? </a:t>
            </a:r>
            <a:endParaRPr lang="en-US" sz="2800" spc="-10" dirty="0">
              <a:latin typeface="Arial MT"/>
              <a:cs typeface="Arial MT"/>
            </a:endParaRPr>
          </a:p>
          <a:p>
            <a:pPr marL="482600" marR="2557145" indent="-457200">
              <a:lnSpc>
                <a:spcPct val="116799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sz="2800" dirty="0">
                <a:latin typeface="Arial MT"/>
                <a:cs typeface="Arial MT"/>
              </a:rPr>
              <a:t>What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is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this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used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spc="-20" dirty="0">
                <a:latin typeface="Arial MT"/>
                <a:cs typeface="Arial MT"/>
              </a:rPr>
              <a:t>for?</a:t>
            </a:r>
            <a:endParaRPr sz="2800" dirty="0">
              <a:latin typeface="Arial MT"/>
              <a:cs typeface="Arial MT"/>
            </a:endParaRPr>
          </a:p>
          <a:p>
            <a:pPr marL="325755" marR="17780" indent="-214629">
              <a:lnSpc>
                <a:spcPct val="100000"/>
              </a:lnSpc>
              <a:spcBef>
                <a:spcPts val="360"/>
              </a:spcBef>
            </a:pPr>
            <a:r>
              <a:rPr sz="3200" baseline="9259" dirty="0">
                <a:latin typeface="Arial MT"/>
                <a:cs typeface="Arial MT"/>
              </a:rPr>
              <a:t>–</a:t>
            </a:r>
            <a:r>
              <a:rPr sz="3200" spc="225" baseline="9259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(Note: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modern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routers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support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/31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for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this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purpose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reduce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IPv4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address wastage)</a:t>
            </a:r>
            <a:endParaRPr sz="24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20150157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06E7AB4E-FC58-486E-9512-299563D6DC2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08BAE612-4B91-4671-BCB9-815C89F06D13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39952B59-48CA-4931-9120-C43501EF6AAE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5C3B9FDC-2BB8-4731-B90A-88354013D34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743E986C-E161-438E-804E-7CB3C13E7789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85FBAFE2-E6DC-424F-9AE6-2A362BFE3E2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78283" y="1196999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87270">
              <a:lnSpc>
                <a:spcPct val="100000"/>
              </a:lnSpc>
              <a:spcBef>
                <a:spcPts val="100"/>
              </a:spcBef>
            </a:pPr>
            <a:r>
              <a:rPr dirty="0"/>
              <a:t>An</a:t>
            </a:r>
            <a:r>
              <a:rPr spc="-90" dirty="0"/>
              <a:t> </a:t>
            </a:r>
            <a:r>
              <a:rPr dirty="0"/>
              <a:t>Edge</a:t>
            </a:r>
            <a:r>
              <a:rPr spc="-90" dirty="0"/>
              <a:t> </a:t>
            </a:r>
            <a:r>
              <a:rPr spc="-20" dirty="0"/>
              <a:t>Case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82381691-B4E6-40BE-9947-333F3AB271E6}"/>
              </a:ext>
            </a:extLst>
          </p:cNvPr>
          <p:cNvSpPr txBox="1"/>
          <p:nvPr/>
        </p:nvSpPr>
        <p:spPr>
          <a:xfrm>
            <a:off x="578283" y="1975466"/>
            <a:ext cx="7695840" cy="2662267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482600" indent="-457200">
              <a:lnSpc>
                <a:spcPct val="100000"/>
              </a:lnSpc>
              <a:spcBef>
                <a:spcPts val="520"/>
              </a:spcBef>
              <a:buFont typeface="Arial" panose="020B0604020202020204" pitchFamily="34" charset="0"/>
              <a:buChar char="•"/>
            </a:pPr>
            <a:r>
              <a:rPr sz="2800" dirty="0">
                <a:latin typeface="Arial MT"/>
                <a:cs typeface="Arial MT"/>
              </a:rPr>
              <a:t>How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many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usable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addresses</a:t>
            </a:r>
            <a:r>
              <a:rPr sz="2800" spc="-1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in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/30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prefix?</a:t>
            </a:r>
            <a:endParaRPr sz="28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5"/>
              </a:spcBef>
              <a:buChar char="–"/>
              <a:tabLst>
                <a:tab pos="325755" algn="l"/>
              </a:tabLst>
            </a:pPr>
            <a:r>
              <a:rPr sz="2400" dirty="0">
                <a:latin typeface="Arial MT"/>
                <a:cs typeface="Arial MT"/>
              </a:rPr>
              <a:t>Number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of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host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bits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32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–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30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=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spc="-50" dirty="0">
                <a:latin typeface="Arial MT"/>
                <a:cs typeface="Arial MT"/>
              </a:rPr>
              <a:t>2</a:t>
            </a:r>
            <a:endParaRPr sz="24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755" algn="l"/>
              </a:tabLst>
            </a:pPr>
            <a:r>
              <a:rPr sz="2400" dirty="0">
                <a:latin typeface="Arial MT"/>
                <a:cs typeface="Arial MT"/>
              </a:rPr>
              <a:t>Number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of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addresses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is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2</a:t>
            </a:r>
            <a:r>
              <a:rPr baseline="29100" dirty="0">
                <a:latin typeface="Arial MT"/>
                <a:cs typeface="Arial MT"/>
              </a:rPr>
              <a:t>2</a:t>
            </a:r>
            <a:r>
              <a:rPr spc="270" baseline="2910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=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50" dirty="0">
                <a:latin typeface="Arial MT"/>
                <a:cs typeface="Arial MT"/>
              </a:rPr>
              <a:t>4</a:t>
            </a:r>
            <a:endParaRPr sz="24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755" algn="l"/>
              </a:tabLst>
            </a:pPr>
            <a:r>
              <a:rPr sz="2400" dirty="0">
                <a:latin typeface="Arial MT"/>
                <a:cs typeface="Arial MT"/>
              </a:rPr>
              <a:t>Number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of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usable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address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4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–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2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=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spc="-50" dirty="0">
                <a:latin typeface="Arial MT"/>
                <a:cs typeface="Arial MT"/>
              </a:rPr>
              <a:t>2</a:t>
            </a:r>
            <a:endParaRPr sz="2400" dirty="0">
              <a:latin typeface="Arial MT"/>
              <a:cs typeface="Arial MT"/>
            </a:endParaRPr>
          </a:p>
          <a:p>
            <a:pPr marL="482600" indent="-457200">
              <a:lnSpc>
                <a:spcPct val="100000"/>
              </a:lnSpc>
              <a:spcBef>
                <a:spcPts val="420"/>
              </a:spcBef>
              <a:buFont typeface="Arial" panose="020B0604020202020204" pitchFamily="34" charset="0"/>
              <a:buChar char="•"/>
            </a:pPr>
            <a:r>
              <a:rPr sz="2800" dirty="0">
                <a:latin typeface="Arial MT"/>
                <a:cs typeface="Arial MT"/>
              </a:rPr>
              <a:t>What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is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this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used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spc="-20" dirty="0">
                <a:latin typeface="Arial MT"/>
                <a:cs typeface="Arial MT"/>
              </a:rPr>
              <a:t>for?</a:t>
            </a:r>
            <a:endParaRPr sz="28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755" algn="l"/>
              </a:tabLst>
            </a:pPr>
            <a:r>
              <a:rPr sz="2400" dirty="0">
                <a:latin typeface="Arial MT"/>
                <a:cs typeface="Arial MT"/>
              </a:rPr>
              <a:t>Used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for</a:t>
            </a:r>
            <a:r>
              <a:rPr sz="2400" spc="-10" dirty="0">
                <a:latin typeface="Arial MT"/>
                <a:cs typeface="Arial MT"/>
              </a:rPr>
              <a:t> Point-to-</a:t>
            </a:r>
            <a:r>
              <a:rPr sz="2400" dirty="0">
                <a:latin typeface="Arial MT"/>
                <a:cs typeface="Arial MT"/>
              </a:rPr>
              <a:t>Point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spc="-20" dirty="0">
                <a:latin typeface="Arial MT"/>
                <a:cs typeface="Arial MT"/>
              </a:rPr>
              <a:t>links</a:t>
            </a:r>
            <a:endParaRPr sz="24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3209641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3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D0682C75-3DA4-4F29-8189-8946821393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129468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47290">
              <a:lnSpc>
                <a:spcPct val="100000"/>
              </a:lnSpc>
              <a:spcBef>
                <a:spcPts val="100"/>
              </a:spcBef>
            </a:pPr>
            <a:r>
              <a:rPr spc="-30" dirty="0"/>
              <a:t>IP</a:t>
            </a:r>
            <a:r>
              <a:rPr spc="-310" dirty="0"/>
              <a:t> </a:t>
            </a:r>
            <a:r>
              <a:rPr spc="-10" dirty="0"/>
              <a:t>Addresses</a:t>
            </a:r>
          </a:p>
        </p:txBody>
      </p:sp>
      <p:sp>
        <p:nvSpPr>
          <p:cNvPr id="9" name="object 4">
            <a:extLst>
              <a:ext uri="{FF2B5EF4-FFF2-40B4-BE49-F238E27FC236}">
                <a16:creationId xmlns:a16="http://schemas.microsoft.com/office/drawing/2014/main" id="{217DD605-B661-43B6-BFBB-B20201E0EACA}"/>
              </a:ext>
            </a:extLst>
          </p:cNvPr>
          <p:cNvSpPr txBox="1">
            <a:spLocks/>
          </p:cNvSpPr>
          <p:nvPr/>
        </p:nvSpPr>
        <p:spPr>
          <a:xfrm>
            <a:off x="820713" y="1925038"/>
            <a:ext cx="7587259" cy="274637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">
              <a:lnSpc>
                <a:spcPct val="100000"/>
              </a:lnSpc>
              <a:spcBef>
                <a:spcPts val="520"/>
              </a:spcBef>
            </a:pPr>
            <a:r>
              <a:rPr lang="en-US"/>
              <a:t>Internet</a:t>
            </a:r>
            <a:r>
              <a:rPr lang="en-US" spc="-50"/>
              <a:t> </a:t>
            </a:r>
            <a:r>
              <a:rPr lang="en-US"/>
              <a:t>connected</a:t>
            </a:r>
            <a:r>
              <a:rPr lang="en-US" spc="-35"/>
              <a:t> </a:t>
            </a:r>
            <a:r>
              <a:rPr lang="en-US"/>
              <a:t>networks</a:t>
            </a:r>
            <a:r>
              <a:rPr lang="en-US" spc="-20"/>
              <a:t> </a:t>
            </a:r>
            <a:r>
              <a:rPr lang="en-US"/>
              <a:t>use</a:t>
            </a:r>
            <a:r>
              <a:rPr lang="en-US" spc="-35"/>
              <a:t> </a:t>
            </a:r>
            <a:r>
              <a:rPr lang="en-US"/>
              <a:t>two</a:t>
            </a:r>
            <a:r>
              <a:rPr lang="en-US" spc="-35"/>
              <a:t> </a:t>
            </a:r>
            <a:r>
              <a:rPr lang="en-US"/>
              <a:t>types</a:t>
            </a:r>
            <a:r>
              <a:rPr lang="en-US" spc="-20"/>
              <a:t> </a:t>
            </a:r>
            <a:r>
              <a:rPr lang="en-US"/>
              <a:t>of</a:t>
            </a:r>
            <a:r>
              <a:rPr lang="en-US" spc="-25"/>
              <a:t> </a:t>
            </a:r>
            <a:r>
              <a:rPr lang="en-US" spc="-10"/>
              <a:t>IP</a:t>
            </a:r>
            <a:r>
              <a:rPr lang="en-US" spc="-165"/>
              <a:t> </a:t>
            </a:r>
            <a:r>
              <a:rPr lang="en-US" spc="-10"/>
              <a:t>Addressing</a:t>
            </a:r>
          </a:p>
          <a:p>
            <a:pPr marL="327025" indent="-213995">
              <a:lnSpc>
                <a:spcPct val="100000"/>
              </a:lnSpc>
              <a:spcBef>
                <a:spcPts val="365"/>
              </a:spcBef>
              <a:buFont typeface="Arial" panose="020B0604020202020204" pitchFamily="34" charset="0"/>
              <a:buChar char="–"/>
              <a:tabLst>
                <a:tab pos="327025" algn="l"/>
              </a:tabLst>
            </a:pPr>
            <a:r>
              <a:rPr lang="en-US" sz="1800"/>
              <a:t>IPv4</a:t>
            </a:r>
            <a:r>
              <a:rPr lang="en-US" sz="1800" spc="-25"/>
              <a:t> </a:t>
            </a:r>
            <a:r>
              <a:rPr lang="en-US" sz="1800"/>
              <a:t>–</a:t>
            </a:r>
            <a:r>
              <a:rPr lang="en-US" sz="1800" spc="-25"/>
              <a:t> </a:t>
            </a:r>
            <a:r>
              <a:rPr lang="en-US" sz="1800"/>
              <a:t>legacy</a:t>
            </a:r>
            <a:r>
              <a:rPr lang="en-US" sz="1800" spc="-25"/>
              <a:t> </a:t>
            </a:r>
            <a:r>
              <a:rPr lang="en-US" sz="1800"/>
              <a:t>Internet</a:t>
            </a:r>
            <a:r>
              <a:rPr lang="en-US" sz="1800" spc="-15"/>
              <a:t> </a:t>
            </a:r>
            <a:r>
              <a:rPr lang="en-US" sz="1800" spc="-10"/>
              <a:t>protocol</a:t>
            </a:r>
            <a:endParaRPr lang="en-US" sz="1800"/>
          </a:p>
          <a:p>
            <a:pPr marL="327025" indent="-213995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–"/>
              <a:tabLst>
                <a:tab pos="327025" algn="l"/>
              </a:tabLst>
            </a:pPr>
            <a:r>
              <a:rPr lang="en-US" sz="1800"/>
              <a:t>IPv6</a:t>
            </a:r>
            <a:r>
              <a:rPr lang="en-US" sz="1800" spc="-30"/>
              <a:t> </a:t>
            </a:r>
            <a:r>
              <a:rPr lang="en-US" sz="1800"/>
              <a:t>–</a:t>
            </a:r>
            <a:r>
              <a:rPr lang="en-US" sz="1800" spc="-30"/>
              <a:t> </a:t>
            </a:r>
            <a:r>
              <a:rPr lang="en-US" sz="1800"/>
              <a:t>new</a:t>
            </a:r>
            <a:r>
              <a:rPr lang="en-US" sz="1800" spc="-30"/>
              <a:t> </a:t>
            </a:r>
            <a:r>
              <a:rPr lang="en-US" sz="1800"/>
              <a:t>Internet</a:t>
            </a:r>
            <a:r>
              <a:rPr lang="en-US" sz="1800" spc="-20"/>
              <a:t> </a:t>
            </a:r>
            <a:r>
              <a:rPr lang="en-US" sz="1800" spc="-10"/>
              <a:t>protocol</a:t>
            </a:r>
            <a:endParaRPr lang="en-US" sz="1800"/>
          </a:p>
          <a:p>
            <a:pPr marL="26670" marR="247650">
              <a:lnSpc>
                <a:spcPct val="100000"/>
              </a:lnSpc>
              <a:spcBef>
                <a:spcPts val="420"/>
              </a:spcBef>
            </a:pPr>
            <a:r>
              <a:rPr lang="en-US"/>
              <a:t>Presentation</a:t>
            </a:r>
            <a:r>
              <a:rPr lang="en-US" spc="-35"/>
              <a:t> </a:t>
            </a:r>
            <a:r>
              <a:rPr lang="en-US"/>
              <a:t>describes</a:t>
            </a:r>
            <a:r>
              <a:rPr lang="en-US" spc="-30"/>
              <a:t> </a:t>
            </a:r>
            <a:r>
              <a:rPr lang="en-US"/>
              <a:t>IPv4</a:t>
            </a:r>
            <a:r>
              <a:rPr lang="en-US" spc="-35"/>
              <a:t> </a:t>
            </a:r>
            <a:r>
              <a:rPr lang="en-US"/>
              <a:t>addresses</a:t>
            </a:r>
            <a:r>
              <a:rPr lang="en-US" spc="-30"/>
              <a:t> </a:t>
            </a:r>
            <a:r>
              <a:rPr lang="en-US"/>
              <a:t>and</a:t>
            </a:r>
            <a:r>
              <a:rPr lang="en-US" spc="-30"/>
              <a:t> </a:t>
            </a:r>
            <a:r>
              <a:rPr lang="en-US"/>
              <a:t>IPv6</a:t>
            </a:r>
            <a:r>
              <a:rPr lang="en-US" spc="-30"/>
              <a:t> </a:t>
            </a:r>
            <a:r>
              <a:rPr lang="en-US"/>
              <a:t>addresses</a:t>
            </a:r>
            <a:r>
              <a:rPr lang="en-US" spc="-20"/>
              <a:t> </a:t>
            </a:r>
            <a:r>
              <a:rPr lang="en-US" spc="-50"/>
              <a:t>&amp; </a:t>
            </a:r>
            <a:r>
              <a:rPr lang="en-US" spc="-10"/>
              <a:t>addressing</a:t>
            </a:r>
          </a:p>
          <a:p>
            <a:pPr marL="26670" marR="17780">
              <a:lnSpc>
                <a:spcPct val="100000"/>
              </a:lnSpc>
              <a:spcBef>
                <a:spcPts val="420"/>
              </a:spcBef>
            </a:pPr>
            <a:r>
              <a:rPr lang="en-US"/>
              <a:t>The</a:t>
            </a:r>
            <a:r>
              <a:rPr lang="en-US" spc="-30"/>
              <a:t> </a:t>
            </a:r>
            <a:r>
              <a:rPr lang="en-US"/>
              <a:t>Campus</a:t>
            </a:r>
            <a:r>
              <a:rPr lang="en-US" spc="-25"/>
              <a:t> </a:t>
            </a:r>
            <a:r>
              <a:rPr lang="en-US"/>
              <a:t>Network</a:t>
            </a:r>
            <a:r>
              <a:rPr lang="en-US" spc="-20"/>
              <a:t> </a:t>
            </a:r>
            <a:r>
              <a:rPr lang="en-US"/>
              <a:t>Design</a:t>
            </a:r>
            <a:r>
              <a:rPr lang="en-US" spc="-30"/>
              <a:t> </a:t>
            </a:r>
            <a:r>
              <a:rPr lang="en-US"/>
              <a:t>Workshop</a:t>
            </a:r>
            <a:r>
              <a:rPr lang="en-US" spc="-30"/>
              <a:t> </a:t>
            </a:r>
            <a:r>
              <a:rPr lang="en-US"/>
              <a:t>labs</a:t>
            </a:r>
            <a:r>
              <a:rPr lang="en-US" spc="-10"/>
              <a:t> </a:t>
            </a:r>
            <a:r>
              <a:rPr lang="en-US"/>
              <a:t>use</a:t>
            </a:r>
            <a:r>
              <a:rPr lang="en-US" spc="-30"/>
              <a:t> </a:t>
            </a:r>
            <a:r>
              <a:rPr lang="en-US"/>
              <a:t>both</a:t>
            </a:r>
            <a:r>
              <a:rPr lang="en-US" spc="-30"/>
              <a:t> </a:t>
            </a:r>
            <a:r>
              <a:rPr lang="en-US"/>
              <a:t>IPv4</a:t>
            </a:r>
            <a:r>
              <a:rPr lang="en-US" spc="-25"/>
              <a:t> and </a:t>
            </a:r>
            <a:r>
              <a:rPr lang="en-US"/>
              <a:t>IPv6</a:t>
            </a:r>
            <a:r>
              <a:rPr lang="en-US" spc="-20"/>
              <a:t> </a:t>
            </a:r>
            <a:r>
              <a:rPr lang="en-US"/>
              <a:t>for</a:t>
            </a:r>
            <a:r>
              <a:rPr lang="en-US" spc="-15"/>
              <a:t> </a:t>
            </a:r>
            <a:r>
              <a:rPr lang="en-US"/>
              <a:t>all</a:t>
            </a:r>
            <a:r>
              <a:rPr lang="en-US" spc="-5"/>
              <a:t> </a:t>
            </a:r>
            <a:r>
              <a:rPr lang="en-US" spc="-10"/>
              <a:t>exercises</a:t>
            </a:r>
          </a:p>
          <a:p>
            <a:pPr marL="327025" indent="-213995">
              <a:lnSpc>
                <a:spcPct val="100000"/>
              </a:lnSpc>
              <a:spcBef>
                <a:spcPts val="359"/>
              </a:spcBef>
              <a:buFont typeface="Arial" panose="020B0604020202020204" pitchFamily="34" charset="0"/>
              <a:buChar char="–"/>
              <a:tabLst>
                <a:tab pos="327025" algn="l"/>
              </a:tabLst>
            </a:pPr>
            <a:r>
              <a:rPr lang="en-US" sz="1800"/>
              <a:t>Dual</a:t>
            </a:r>
            <a:r>
              <a:rPr lang="en-US" sz="1800" spc="-50"/>
              <a:t> </a:t>
            </a:r>
            <a:r>
              <a:rPr lang="en-US" sz="1800"/>
              <a:t>stack</a:t>
            </a:r>
            <a:r>
              <a:rPr lang="en-US" sz="1800" spc="-30"/>
              <a:t> </a:t>
            </a:r>
            <a:r>
              <a:rPr lang="en-US" sz="1800"/>
              <a:t>network</a:t>
            </a:r>
            <a:r>
              <a:rPr lang="en-US" sz="1800" spc="-30"/>
              <a:t> </a:t>
            </a:r>
            <a:r>
              <a:rPr lang="en-US" sz="1800"/>
              <a:t>(both</a:t>
            </a:r>
            <a:r>
              <a:rPr lang="en-US" sz="1800" spc="-30"/>
              <a:t> </a:t>
            </a:r>
            <a:r>
              <a:rPr lang="en-US" sz="1800"/>
              <a:t>protocols</a:t>
            </a:r>
            <a:r>
              <a:rPr lang="en-US" sz="1800" spc="-20"/>
              <a:t> </a:t>
            </a:r>
            <a:r>
              <a:rPr lang="en-US" sz="1800"/>
              <a:t>running</a:t>
            </a:r>
            <a:r>
              <a:rPr lang="en-US" sz="1800" spc="-30"/>
              <a:t> </a:t>
            </a:r>
            <a:r>
              <a:rPr lang="en-US" sz="1800"/>
              <a:t>in</a:t>
            </a:r>
            <a:r>
              <a:rPr lang="en-US" sz="1800" spc="-25"/>
              <a:t> </a:t>
            </a:r>
            <a:r>
              <a:rPr lang="en-US" sz="1800" spc="-10"/>
              <a:t>parallel)</a:t>
            </a:r>
            <a:endParaRPr lang="en-US" sz="1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AA0436D0-E904-4D08-84EC-9B765472521B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ABE853E5-FB57-4392-ABC9-B0888341992D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17085AF0-C2E5-4A62-89B9-9EF4BF8BD9FE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B8196558-A382-450C-80AF-B595D8686BE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F7DDD6BE-7D52-41E9-9367-C10D287EBB14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25F6F92C-DE01-4EBC-9EA4-9AC844CEAC7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157277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6405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Netmask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69A33924-820D-48FD-88BA-AE848449AC32}"/>
              </a:ext>
            </a:extLst>
          </p:cNvPr>
          <p:cNvSpPr txBox="1"/>
          <p:nvPr/>
        </p:nvSpPr>
        <p:spPr>
          <a:xfrm>
            <a:off x="578283" y="1909751"/>
            <a:ext cx="120650" cy="114617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D8CB414D-F74D-4082-8A40-D1F1C09F2A7E}"/>
              </a:ext>
            </a:extLst>
          </p:cNvPr>
          <p:cNvSpPr txBox="1"/>
          <p:nvPr/>
        </p:nvSpPr>
        <p:spPr>
          <a:xfrm>
            <a:off x="834962" y="1952970"/>
            <a:ext cx="7772400" cy="11461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6799"/>
              </a:lnSpc>
              <a:spcBef>
                <a:spcPts val="95"/>
              </a:spcBef>
            </a:pPr>
            <a:r>
              <a:rPr sz="2100" dirty="0">
                <a:latin typeface="Arial MT"/>
                <a:cs typeface="Arial MT"/>
              </a:rPr>
              <a:t>Netmask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is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just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an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alternative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(old)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way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of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writing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prefix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length </a:t>
            </a:r>
            <a:r>
              <a:rPr sz="2100" dirty="0">
                <a:latin typeface="Arial MT"/>
                <a:cs typeface="Arial MT"/>
              </a:rPr>
              <a:t>A</a:t>
            </a:r>
            <a:r>
              <a:rPr sz="2100" spc="-1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‘1’</a:t>
            </a:r>
            <a:r>
              <a:rPr sz="2100" spc="-9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for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prefix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bit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and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‘0’</a:t>
            </a:r>
            <a:r>
              <a:rPr sz="2100" spc="-9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for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host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25" dirty="0">
                <a:latin typeface="Arial MT"/>
                <a:cs typeface="Arial MT"/>
              </a:rPr>
              <a:t>bit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2100" dirty="0">
                <a:latin typeface="Arial MT"/>
                <a:cs typeface="Arial MT"/>
              </a:rPr>
              <a:t>Hence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x</a:t>
            </a:r>
            <a:r>
              <a:rPr sz="2100" spc="-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1’s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followed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by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(32-</a:t>
            </a:r>
            <a:r>
              <a:rPr sz="2100" dirty="0">
                <a:latin typeface="Arial MT"/>
                <a:cs typeface="Arial MT"/>
              </a:rPr>
              <a:t>N)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x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25" dirty="0">
                <a:latin typeface="Arial MT"/>
                <a:cs typeface="Arial MT"/>
              </a:rPr>
              <a:t>0’s</a:t>
            </a:r>
            <a:endParaRPr sz="2100">
              <a:latin typeface="Arial MT"/>
              <a:cs typeface="Arial MT"/>
            </a:endParaRPr>
          </a:p>
        </p:txBody>
      </p:sp>
      <p:grpSp>
        <p:nvGrpSpPr>
          <p:cNvPr id="12" name="object 5">
            <a:extLst>
              <a:ext uri="{FF2B5EF4-FFF2-40B4-BE49-F238E27FC236}">
                <a16:creationId xmlns:a16="http://schemas.microsoft.com/office/drawing/2014/main" id="{A2FF8B5A-C35D-40B9-A165-117728AAA8F4}"/>
              </a:ext>
            </a:extLst>
          </p:cNvPr>
          <p:cNvGrpSpPr/>
          <p:nvPr/>
        </p:nvGrpSpPr>
        <p:grpSpPr>
          <a:xfrm>
            <a:off x="2178946" y="4214148"/>
            <a:ext cx="5301615" cy="117475"/>
            <a:chOff x="2136603" y="3269166"/>
            <a:chExt cx="5301615" cy="117475"/>
          </a:xfrm>
        </p:grpSpPr>
        <p:sp>
          <p:nvSpPr>
            <p:cNvPr id="13" name="object 6">
              <a:extLst>
                <a:ext uri="{FF2B5EF4-FFF2-40B4-BE49-F238E27FC236}">
                  <a16:creationId xmlns:a16="http://schemas.microsoft.com/office/drawing/2014/main" id="{B9606308-0CF2-48E2-95D0-043D47635323}"/>
                </a:ext>
              </a:extLst>
            </p:cNvPr>
            <p:cNvSpPr/>
            <p:nvPr/>
          </p:nvSpPr>
          <p:spPr>
            <a:xfrm>
              <a:off x="2141283" y="3273846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4992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7">
              <a:extLst>
                <a:ext uri="{FF2B5EF4-FFF2-40B4-BE49-F238E27FC236}">
                  <a16:creationId xmlns:a16="http://schemas.microsoft.com/office/drawing/2014/main" id="{3B816D17-B3B3-4077-ADF5-F6A4FE41A4A5}"/>
                </a:ext>
              </a:extLst>
            </p:cNvPr>
            <p:cNvSpPr/>
            <p:nvPr/>
          </p:nvSpPr>
          <p:spPr>
            <a:xfrm>
              <a:off x="2141283" y="3273846"/>
              <a:ext cx="2645410" cy="108585"/>
            </a:xfrm>
            <a:custGeom>
              <a:avLst/>
              <a:gdLst/>
              <a:ahLst/>
              <a:cxnLst/>
              <a:rect l="l" t="t" r="r" b="b"/>
              <a:pathLst>
                <a:path w="2645410" h="108585">
                  <a:moveTo>
                    <a:pt x="674992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4992" y="108000"/>
                  </a:lnTo>
                  <a:close/>
                </a:path>
                <a:path w="2645410" h="108585">
                  <a:moveTo>
                    <a:pt x="1997633" y="108000"/>
                  </a:moveTo>
                  <a:lnTo>
                    <a:pt x="1349997" y="108000"/>
                  </a:lnTo>
                  <a:lnTo>
                    <a:pt x="1349997" y="0"/>
                  </a:lnTo>
                  <a:lnTo>
                    <a:pt x="2644914" y="0"/>
                  </a:lnTo>
                  <a:lnTo>
                    <a:pt x="2644914" y="108000"/>
                  </a:lnTo>
                  <a:lnTo>
                    <a:pt x="1997633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8">
              <a:extLst>
                <a:ext uri="{FF2B5EF4-FFF2-40B4-BE49-F238E27FC236}">
                  <a16:creationId xmlns:a16="http://schemas.microsoft.com/office/drawing/2014/main" id="{BB443A9D-EE57-450D-A244-ADBD59A6009C}"/>
                </a:ext>
              </a:extLst>
            </p:cNvPr>
            <p:cNvSpPr/>
            <p:nvPr/>
          </p:nvSpPr>
          <p:spPr>
            <a:xfrm>
              <a:off x="4786922" y="3273846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4992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9">
              <a:extLst>
                <a:ext uri="{FF2B5EF4-FFF2-40B4-BE49-F238E27FC236}">
                  <a16:creationId xmlns:a16="http://schemas.microsoft.com/office/drawing/2014/main" id="{51DB118A-134E-435F-9765-8E9CB362E0C7}"/>
                </a:ext>
              </a:extLst>
            </p:cNvPr>
            <p:cNvSpPr/>
            <p:nvPr/>
          </p:nvSpPr>
          <p:spPr>
            <a:xfrm>
              <a:off x="4786922" y="3273846"/>
              <a:ext cx="2646680" cy="108585"/>
            </a:xfrm>
            <a:custGeom>
              <a:avLst/>
              <a:gdLst/>
              <a:ahLst/>
              <a:cxnLst/>
              <a:rect l="l" t="t" r="r" b="b"/>
              <a:pathLst>
                <a:path w="2646679" h="108585">
                  <a:moveTo>
                    <a:pt x="674992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4992" y="108000"/>
                  </a:lnTo>
                  <a:close/>
                </a:path>
                <a:path w="2646679" h="108585">
                  <a:moveTo>
                    <a:pt x="1998357" y="108000"/>
                  </a:moveTo>
                  <a:lnTo>
                    <a:pt x="1349997" y="108000"/>
                  </a:lnTo>
                  <a:lnTo>
                    <a:pt x="1349997" y="0"/>
                  </a:lnTo>
                  <a:lnTo>
                    <a:pt x="2646362" y="0"/>
                  </a:lnTo>
                  <a:lnTo>
                    <a:pt x="2646362" y="108000"/>
                  </a:lnTo>
                  <a:lnTo>
                    <a:pt x="1998357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0">
            <a:extLst>
              <a:ext uri="{FF2B5EF4-FFF2-40B4-BE49-F238E27FC236}">
                <a16:creationId xmlns:a16="http://schemas.microsoft.com/office/drawing/2014/main" id="{97462D4A-08A6-4CA1-A050-3DE8872D547F}"/>
              </a:ext>
            </a:extLst>
          </p:cNvPr>
          <p:cNvSpPr txBox="1"/>
          <p:nvPr/>
        </p:nvSpPr>
        <p:spPr>
          <a:xfrm>
            <a:off x="578283" y="3179293"/>
            <a:ext cx="6922134" cy="2160270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1640839">
              <a:lnSpc>
                <a:spcPct val="100000"/>
              </a:lnSpc>
              <a:spcBef>
                <a:spcPts val="1305"/>
              </a:spcBef>
            </a:pPr>
            <a:r>
              <a:rPr sz="2400" spc="170" dirty="0">
                <a:latin typeface="Microsoft Sans Serif"/>
                <a:cs typeface="Microsoft Sans Serif"/>
              </a:rPr>
              <a:t>/27</a:t>
            </a:r>
            <a:r>
              <a:rPr sz="2400" spc="120" dirty="0">
                <a:latin typeface="Microsoft Sans Serif"/>
                <a:cs typeface="Microsoft Sans Serif"/>
              </a:rPr>
              <a:t> </a:t>
            </a:r>
            <a:r>
              <a:rPr sz="2400" spc="550" dirty="0">
                <a:latin typeface="Microsoft Sans Serif"/>
                <a:cs typeface="Microsoft Sans Serif"/>
              </a:rPr>
              <a:t>=</a:t>
            </a:r>
            <a:endParaRPr sz="2400">
              <a:latin typeface="Microsoft Sans Serif"/>
              <a:cs typeface="Microsoft Sans Serif"/>
            </a:endParaRPr>
          </a:p>
          <a:p>
            <a:pPr marL="1593215">
              <a:lnSpc>
                <a:spcPct val="100000"/>
              </a:lnSpc>
              <a:spcBef>
                <a:spcPts val="1110"/>
              </a:spcBef>
            </a:pPr>
            <a:r>
              <a:rPr sz="2150" b="1" spc="-10" dirty="0">
                <a:latin typeface="Courier New"/>
                <a:cs typeface="Courier New"/>
              </a:rPr>
              <a:t>111111111111111111111111111</a:t>
            </a:r>
            <a:r>
              <a:rPr sz="2150" b="1" spc="-10" dirty="0">
                <a:solidFill>
                  <a:srgbClr val="00AF4F"/>
                </a:solidFill>
                <a:latin typeface="Courier New"/>
                <a:cs typeface="Courier New"/>
              </a:rPr>
              <a:t>00000</a:t>
            </a:r>
            <a:endParaRPr sz="2150">
              <a:latin typeface="Courier New"/>
              <a:cs typeface="Courier New"/>
            </a:endParaRPr>
          </a:p>
          <a:p>
            <a:pPr marL="1724025">
              <a:lnSpc>
                <a:spcPct val="100000"/>
              </a:lnSpc>
              <a:spcBef>
                <a:spcPts val="1660"/>
              </a:spcBef>
              <a:tabLst>
                <a:tab pos="2693670" algn="l"/>
                <a:tab pos="3180715" algn="l"/>
                <a:tab pos="4053840" algn="l"/>
                <a:tab pos="4638040" algn="l"/>
                <a:tab pos="5510530" algn="l"/>
                <a:tab pos="5903595" algn="l"/>
              </a:tabLst>
            </a:pPr>
            <a:r>
              <a:rPr sz="2400" spc="155" dirty="0">
                <a:latin typeface="Microsoft Sans Serif"/>
                <a:cs typeface="Microsoft Sans Serif"/>
              </a:rPr>
              <a:t>255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latin typeface="Microsoft Sans Serif"/>
                <a:cs typeface="Microsoft Sans Serif"/>
              </a:rPr>
              <a:t>255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latin typeface="Microsoft Sans Serif"/>
                <a:cs typeface="Microsoft Sans Serif"/>
              </a:rPr>
              <a:t>255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solidFill>
                  <a:srgbClr val="00AF4F"/>
                </a:solidFill>
                <a:latin typeface="Microsoft Sans Serif"/>
                <a:cs typeface="Microsoft Sans Serif"/>
              </a:rPr>
              <a:t>224</a:t>
            </a:r>
            <a:endParaRPr sz="24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970"/>
              </a:spcBef>
            </a:pPr>
            <a:r>
              <a:rPr sz="2100" dirty="0">
                <a:latin typeface="Arial MT"/>
                <a:cs typeface="Arial MT"/>
              </a:rPr>
              <a:t>How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did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we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get</a:t>
            </a:r>
            <a:r>
              <a:rPr sz="2100" spc="-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</a:t>
            </a:r>
            <a:r>
              <a:rPr sz="2100" spc="-20" dirty="0">
                <a:latin typeface="Arial MT"/>
                <a:cs typeface="Arial MT"/>
              </a:rPr>
              <a:t> 224?</a:t>
            </a:r>
            <a:endParaRPr sz="21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4816445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B2683E2D-72B2-44B0-BDDA-71083D50916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78811D3E-E43A-40A4-AFCD-EBD7E2D3ED77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67E592DC-2CD8-4142-BF20-42C568F2FFB1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22A5A213-CB8B-473B-8E09-286FC3D3197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9272A21E-1502-4D55-BAC0-3A28F0D39F5D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CED676E7-FA08-4D5C-9A93-86A26597646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56622" y="1219680"/>
            <a:ext cx="223075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Netmask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BC6984FF-C9EE-4C14-8E41-5CB53525E091}"/>
              </a:ext>
            </a:extLst>
          </p:cNvPr>
          <p:cNvSpPr txBox="1"/>
          <p:nvPr/>
        </p:nvSpPr>
        <p:spPr>
          <a:xfrm>
            <a:off x="2100504" y="1728162"/>
            <a:ext cx="5340985" cy="1016635"/>
          </a:xfrm>
          <a:prstGeom prst="rect">
            <a:avLst/>
          </a:prstGeom>
        </p:spPr>
        <p:txBody>
          <a:bodyPr vert="horz" wrap="square" lIns="0" tIns="167005" rIns="0" bIns="0" rtlCol="0">
            <a:spAutoFit/>
          </a:bodyPr>
          <a:lstStyle/>
          <a:p>
            <a:pPr marL="59055">
              <a:lnSpc>
                <a:spcPct val="100000"/>
              </a:lnSpc>
              <a:spcBef>
                <a:spcPts val="1315"/>
              </a:spcBef>
            </a:pPr>
            <a:r>
              <a:rPr sz="2400" spc="170" dirty="0">
                <a:latin typeface="Microsoft Sans Serif"/>
                <a:cs typeface="Microsoft Sans Serif"/>
              </a:rPr>
              <a:t>/27</a:t>
            </a:r>
            <a:r>
              <a:rPr sz="2400" spc="120" dirty="0">
                <a:latin typeface="Microsoft Sans Serif"/>
                <a:cs typeface="Microsoft Sans Serif"/>
              </a:rPr>
              <a:t> </a:t>
            </a:r>
            <a:r>
              <a:rPr sz="2400" spc="550" dirty="0">
                <a:latin typeface="Microsoft Sans Serif"/>
                <a:cs typeface="Microsoft Sans Serif"/>
              </a:rPr>
              <a:t>=</a:t>
            </a:r>
            <a:endParaRPr sz="24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120"/>
              </a:spcBef>
            </a:pPr>
            <a:r>
              <a:rPr sz="2150" b="1" spc="-10" dirty="0">
                <a:latin typeface="Courier New"/>
                <a:cs typeface="Courier New"/>
              </a:rPr>
              <a:t>111111111111111111111111111</a:t>
            </a:r>
            <a:r>
              <a:rPr sz="2150" b="1" spc="-10" dirty="0">
                <a:solidFill>
                  <a:srgbClr val="00AF4F"/>
                </a:solidFill>
                <a:latin typeface="Courier New"/>
                <a:cs typeface="Courier New"/>
              </a:rPr>
              <a:t>00000</a:t>
            </a:r>
            <a:endParaRPr sz="2150">
              <a:latin typeface="Courier New"/>
              <a:cs typeface="Courier New"/>
            </a:endParaRPr>
          </a:p>
        </p:txBody>
      </p:sp>
      <p:grpSp>
        <p:nvGrpSpPr>
          <p:cNvPr id="11" name="object 4">
            <a:extLst>
              <a:ext uri="{FF2B5EF4-FFF2-40B4-BE49-F238E27FC236}">
                <a16:creationId xmlns:a16="http://schemas.microsoft.com/office/drawing/2014/main" id="{C0D5403A-2C65-4237-A398-111A4D570A2D}"/>
              </a:ext>
            </a:extLst>
          </p:cNvPr>
          <p:cNvGrpSpPr/>
          <p:nvPr/>
        </p:nvGrpSpPr>
        <p:grpSpPr>
          <a:xfrm>
            <a:off x="2120043" y="2764184"/>
            <a:ext cx="5302250" cy="117475"/>
            <a:chOff x="2118963" y="1756799"/>
            <a:chExt cx="5302250" cy="117475"/>
          </a:xfrm>
        </p:grpSpPr>
        <p:sp>
          <p:nvSpPr>
            <p:cNvPr id="12" name="object 5">
              <a:extLst>
                <a:ext uri="{FF2B5EF4-FFF2-40B4-BE49-F238E27FC236}">
                  <a16:creationId xmlns:a16="http://schemas.microsoft.com/office/drawing/2014/main" id="{52524592-EEE9-40BF-BA4F-425E65301C1E}"/>
                </a:ext>
              </a:extLst>
            </p:cNvPr>
            <p:cNvSpPr/>
            <p:nvPr/>
          </p:nvSpPr>
          <p:spPr>
            <a:xfrm>
              <a:off x="2123643" y="1761479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4992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6">
              <a:extLst>
                <a:ext uri="{FF2B5EF4-FFF2-40B4-BE49-F238E27FC236}">
                  <a16:creationId xmlns:a16="http://schemas.microsoft.com/office/drawing/2014/main" id="{BBD9B051-9DEA-4909-A713-0B2E38B05F1F}"/>
                </a:ext>
              </a:extLst>
            </p:cNvPr>
            <p:cNvSpPr/>
            <p:nvPr/>
          </p:nvSpPr>
          <p:spPr>
            <a:xfrm>
              <a:off x="2123643" y="1761479"/>
              <a:ext cx="2645410" cy="108585"/>
            </a:xfrm>
            <a:custGeom>
              <a:avLst/>
              <a:gdLst/>
              <a:ahLst/>
              <a:cxnLst/>
              <a:rect l="l" t="t" r="r" b="b"/>
              <a:pathLst>
                <a:path w="2645410" h="108585">
                  <a:moveTo>
                    <a:pt x="674992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4992" y="108000"/>
                  </a:lnTo>
                  <a:close/>
                </a:path>
                <a:path w="2645410" h="108585">
                  <a:moveTo>
                    <a:pt x="1998002" y="108000"/>
                  </a:moveTo>
                  <a:lnTo>
                    <a:pt x="1350352" y="108000"/>
                  </a:lnTo>
                  <a:lnTo>
                    <a:pt x="1350352" y="0"/>
                  </a:lnTo>
                  <a:lnTo>
                    <a:pt x="2645282" y="0"/>
                  </a:lnTo>
                  <a:lnTo>
                    <a:pt x="2645282" y="108000"/>
                  </a:lnTo>
                  <a:lnTo>
                    <a:pt x="1998002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7">
              <a:extLst>
                <a:ext uri="{FF2B5EF4-FFF2-40B4-BE49-F238E27FC236}">
                  <a16:creationId xmlns:a16="http://schemas.microsoft.com/office/drawing/2014/main" id="{BAB32096-B529-4753-A581-1DC12C6F0F1F}"/>
                </a:ext>
              </a:extLst>
            </p:cNvPr>
            <p:cNvSpPr/>
            <p:nvPr/>
          </p:nvSpPr>
          <p:spPr>
            <a:xfrm>
              <a:off x="4769281" y="1761479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4992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8">
              <a:extLst>
                <a:ext uri="{FF2B5EF4-FFF2-40B4-BE49-F238E27FC236}">
                  <a16:creationId xmlns:a16="http://schemas.microsoft.com/office/drawing/2014/main" id="{4A7AD13F-819E-402D-B0D0-683C92E9B998}"/>
                </a:ext>
              </a:extLst>
            </p:cNvPr>
            <p:cNvSpPr/>
            <p:nvPr/>
          </p:nvSpPr>
          <p:spPr>
            <a:xfrm>
              <a:off x="4769281" y="1761479"/>
              <a:ext cx="2647315" cy="108585"/>
            </a:xfrm>
            <a:custGeom>
              <a:avLst/>
              <a:gdLst/>
              <a:ahLst/>
              <a:cxnLst/>
              <a:rect l="l" t="t" r="r" b="b"/>
              <a:pathLst>
                <a:path w="2647315" h="108585">
                  <a:moveTo>
                    <a:pt x="674992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4992" y="108000"/>
                  </a:lnTo>
                  <a:close/>
                </a:path>
                <a:path w="2647315" h="108585">
                  <a:moveTo>
                    <a:pt x="1998713" y="108000"/>
                  </a:moveTo>
                  <a:lnTo>
                    <a:pt x="1350352" y="108000"/>
                  </a:lnTo>
                  <a:lnTo>
                    <a:pt x="1350352" y="0"/>
                  </a:lnTo>
                  <a:lnTo>
                    <a:pt x="2646718" y="0"/>
                  </a:lnTo>
                  <a:lnTo>
                    <a:pt x="2646718" y="108000"/>
                  </a:lnTo>
                  <a:lnTo>
                    <a:pt x="1998713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9">
            <a:extLst>
              <a:ext uri="{FF2B5EF4-FFF2-40B4-BE49-F238E27FC236}">
                <a16:creationId xmlns:a16="http://schemas.microsoft.com/office/drawing/2014/main" id="{6A0DEA22-2AFC-443A-938B-0B2ABF407EF7}"/>
              </a:ext>
            </a:extLst>
          </p:cNvPr>
          <p:cNvSpPr txBox="1"/>
          <p:nvPr/>
        </p:nvSpPr>
        <p:spPr>
          <a:xfrm>
            <a:off x="535584" y="2927538"/>
            <a:ext cx="6483350" cy="112594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08150">
              <a:lnSpc>
                <a:spcPct val="100000"/>
              </a:lnSpc>
              <a:spcBef>
                <a:spcPts val="100"/>
              </a:spcBef>
              <a:tabLst>
                <a:tab pos="2678430" algn="l"/>
                <a:tab pos="3165475" algn="l"/>
                <a:tab pos="4037329" algn="l"/>
                <a:tab pos="4622165" algn="l"/>
                <a:tab pos="5494655" algn="l"/>
                <a:tab pos="5888990" algn="l"/>
              </a:tabLst>
            </a:pPr>
            <a:r>
              <a:rPr sz="2400" spc="155" dirty="0">
                <a:latin typeface="Microsoft Sans Serif"/>
                <a:cs typeface="Microsoft Sans Serif"/>
              </a:rPr>
              <a:t>255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latin typeface="Microsoft Sans Serif"/>
                <a:cs typeface="Microsoft Sans Serif"/>
              </a:rPr>
              <a:t>255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latin typeface="Microsoft Sans Serif"/>
                <a:cs typeface="Microsoft Sans Serif"/>
              </a:rPr>
              <a:t>255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solidFill>
                  <a:srgbClr val="00AF4F"/>
                </a:solidFill>
                <a:latin typeface="Microsoft Sans Serif"/>
                <a:cs typeface="Microsoft Sans Serif"/>
              </a:rPr>
              <a:t>224</a:t>
            </a:r>
            <a:endParaRPr sz="24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50"/>
              </a:spcBef>
            </a:pPr>
            <a:endParaRPr sz="24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2100" dirty="0">
                <a:latin typeface="Arial MT"/>
                <a:cs typeface="Arial MT"/>
              </a:rPr>
              <a:t>How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did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we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get </a:t>
            </a:r>
            <a:r>
              <a:rPr sz="2100" spc="-20" dirty="0">
                <a:solidFill>
                  <a:srgbClr val="00AF4F"/>
                </a:solidFill>
                <a:latin typeface="Arial MT"/>
                <a:cs typeface="Arial MT"/>
              </a:rPr>
              <a:t>224</a:t>
            </a:r>
            <a:r>
              <a:rPr sz="2100" spc="-20" dirty="0">
                <a:latin typeface="Arial MT"/>
                <a:cs typeface="Arial MT"/>
              </a:rPr>
              <a:t>?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7" name="object 10">
            <a:extLst>
              <a:ext uri="{FF2B5EF4-FFF2-40B4-BE49-F238E27FC236}">
                <a16:creationId xmlns:a16="http://schemas.microsoft.com/office/drawing/2014/main" id="{FD4A2E5A-742F-4775-9BF8-DE8F8835AB69}"/>
              </a:ext>
            </a:extLst>
          </p:cNvPr>
          <p:cNvSpPr txBox="1"/>
          <p:nvPr/>
        </p:nvSpPr>
        <p:spPr>
          <a:xfrm>
            <a:off x="967384" y="4140743"/>
            <a:ext cx="2075814" cy="985519"/>
          </a:xfrm>
          <a:prstGeom prst="rect">
            <a:avLst/>
          </a:prstGeom>
        </p:spPr>
        <p:txBody>
          <a:bodyPr vert="horz" wrap="square" lIns="0" tIns="806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35"/>
              </a:spcBef>
              <a:tabLst>
                <a:tab pos="494665" algn="l"/>
              </a:tabLst>
            </a:pPr>
            <a:r>
              <a:rPr sz="2700" spc="-37" baseline="-16975" dirty="0">
                <a:latin typeface="Arial MT"/>
                <a:cs typeface="Arial MT"/>
              </a:rPr>
              <a:t>1.</a:t>
            </a:r>
            <a:r>
              <a:rPr sz="2700" baseline="-16975" dirty="0">
                <a:latin typeface="Arial MT"/>
                <a:cs typeface="Arial MT"/>
              </a:rPr>
              <a:t>	256</a:t>
            </a:r>
            <a:r>
              <a:rPr sz="2700" spc="-7" baseline="-16975" dirty="0">
                <a:latin typeface="Arial MT"/>
                <a:cs typeface="Arial MT"/>
              </a:rPr>
              <a:t> </a:t>
            </a:r>
            <a:r>
              <a:rPr sz="2700" baseline="-16975" dirty="0">
                <a:latin typeface="Arial MT"/>
                <a:cs typeface="Arial MT"/>
              </a:rPr>
              <a:t>– 2</a:t>
            </a:r>
            <a:r>
              <a:rPr sz="2700" spc="7" baseline="-16975" dirty="0">
                <a:latin typeface="Arial MT"/>
                <a:cs typeface="Arial MT"/>
              </a:rPr>
              <a:t> </a:t>
            </a:r>
            <a:r>
              <a:rPr sz="1050" spc="-20" dirty="0">
                <a:latin typeface="Arial MT"/>
                <a:cs typeface="Arial MT"/>
              </a:rPr>
              <a:t>(32-</a:t>
            </a:r>
            <a:r>
              <a:rPr sz="1050" spc="-25" dirty="0">
                <a:latin typeface="Arial MT"/>
                <a:cs typeface="Arial MT"/>
              </a:rPr>
              <a:t>27)</a:t>
            </a:r>
            <a:endParaRPr sz="1050">
              <a:latin typeface="Arial MT"/>
              <a:cs typeface="Arial MT"/>
            </a:endParaRPr>
          </a:p>
          <a:p>
            <a:pPr marL="38100">
              <a:lnSpc>
                <a:spcPct val="100000"/>
              </a:lnSpc>
              <a:spcBef>
                <a:spcPts val="540"/>
              </a:spcBef>
              <a:tabLst>
                <a:tab pos="494665" algn="l"/>
              </a:tabLst>
            </a:pPr>
            <a:r>
              <a:rPr sz="1800" spc="-25" dirty="0">
                <a:latin typeface="Arial MT"/>
                <a:cs typeface="Arial MT"/>
              </a:rPr>
              <a:t>2.</a:t>
            </a:r>
            <a:r>
              <a:rPr sz="1800" dirty="0">
                <a:latin typeface="Arial MT"/>
                <a:cs typeface="Arial MT"/>
              </a:rPr>
              <a:t>	256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–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25" dirty="0">
                <a:latin typeface="Arial MT"/>
                <a:cs typeface="Arial MT"/>
              </a:rPr>
              <a:t>2</a:t>
            </a:r>
            <a:r>
              <a:rPr sz="1575" spc="-37" baseline="29100" dirty="0">
                <a:latin typeface="Arial MT"/>
                <a:cs typeface="Arial MT"/>
              </a:rPr>
              <a:t>5</a:t>
            </a:r>
            <a:endParaRPr sz="1575" baseline="29100">
              <a:latin typeface="Arial MT"/>
              <a:cs typeface="Arial MT"/>
            </a:endParaRPr>
          </a:p>
          <a:p>
            <a:pPr marL="38100">
              <a:lnSpc>
                <a:spcPct val="100000"/>
              </a:lnSpc>
              <a:tabLst>
                <a:tab pos="494665" algn="l"/>
              </a:tabLst>
            </a:pPr>
            <a:r>
              <a:rPr sz="1800" spc="-25" dirty="0">
                <a:latin typeface="Arial MT"/>
                <a:cs typeface="Arial MT"/>
              </a:rPr>
              <a:t>3.</a:t>
            </a:r>
            <a:r>
              <a:rPr sz="1800" dirty="0">
                <a:latin typeface="Arial MT"/>
                <a:cs typeface="Arial MT"/>
              </a:rPr>
              <a:t>	256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–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32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=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spc="-25" dirty="0">
                <a:solidFill>
                  <a:srgbClr val="00AF4F"/>
                </a:solidFill>
                <a:latin typeface="Arial MT"/>
                <a:cs typeface="Arial MT"/>
              </a:rPr>
              <a:t>224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8" name="object 11">
            <a:extLst>
              <a:ext uri="{FF2B5EF4-FFF2-40B4-BE49-F238E27FC236}">
                <a16:creationId xmlns:a16="http://schemas.microsoft.com/office/drawing/2014/main" id="{9F19EC01-008C-4349-90DE-AED4DB8BE29D}"/>
              </a:ext>
            </a:extLst>
          </p:cNvPr>
          <p:cNvSpPr txBox="1"/>
          <p:nvPr/>
        </p:nvSpPr>
        <p:spPr>
          <a:xfrm>
            <a:off x="4209745" y="3683162"/>
            <a:ext cx="2453640" cy="666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Arial MT"/>
                <a:cs typeface="Arial MT"/>
              </a:rPr>
              <a:t>What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about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“/26”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spc="-50" dirty="0">
                <a:latin typeface="Arial MT"/>
                <a:cs typeface="Arial MT"/>
              </a:rPr>
              <a:t>? </a:t>
            </a:r>
            <a:r>
              <a:rPr sz="2100" dirty="0">
                <a:latin typeface="Arial MT"/>
                <a:cs typeface="Arial MT"/>
              </a:rPr>
              <a:t>What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about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“/28”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spc="-50" dirty="0">
                <a:latin typeface="Arial MT"/>
                <a:cs typeface="Arial MT"/>
              </a:rPr>
              <a:t>?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9" name="object 12">
            <a:extLst>
              <a:ext uri="{FF2B5EF4-FFF2-40B4-BE49-F238E27FC236}">
                <a16:creationId xmlns:a16="http://schemas.microsoft.com/office/drawing/2014/main" id="{D81CD6F2-63A5-42BF-96EE-C4C736C93D91}"/>
              </a:ext>
            </a:extLst>
          </p:cNvPr>
          <p:cNvSpPr txBox="1"/>
          <p:nvPr/>
        </p:nvSpPr>
        <p:spPr>
          <a:xfrm>
            <a:off x="4209745" y="5131077"/>
            <a:ext cx="41916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spc="65" dirty="0">
                <a:latin typeface="Microsoft Sans Serif"/>
                <a:cs typeface="Microsoft Sans Serif"/>
              </a:rPr>
              <a:t>https://nsrc.org/workshops/2009/summer/ref/netmask- </a:t>
            </a:r>
            <a:r>
              <a:rPr sz="1200" spc="75" dirty="0">
                <a:latin typeface="Microsoft Sans Serif"/>
                <a:cs typeface="Microsoft Sans Serif"/>
              </a:rPr>
              <a:t>table.html</a:t>
            </a:r>
            <a:endParaRPr sz="1200"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15578422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2AC0CDFB-29E5-4A02-A678-E51E95DA43B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0EB257DD-672E-4B37-B7E7-8799E777ABB4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73863ACF-9CFD-40EE-9726-2CC643F4F739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7896EAA9-5907-4BA1-8E93-4ED30798859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85835CBE-0F4B-4BB7-BAB6-E2EE1CAB588F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7967543D-A3C9-437B-83A3-1822EB5703D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920200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5336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Subnetting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15DF5E48-B891-4101-B09A-5D00788195FE}"/>
              </a:ext>
            </a:extLst>
          </p:cNvPr>
          <p:cNvSpPr txBox="1"/>
          <p:nvPr/>
        </p:nvSpPr>
        <p:spPr>
          <a:xfrm>
            <a:off x="578283" y="1726243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644C7C6E-F604-4EA8-9DBE-E050B392BF36}"/>
              </a:ext>
            </a:extLst>
          </p:cNvPr>
          <p:cNvSpPr txBox="1"/>
          <p:nvPr/>
        </p:nvSpPr>
        <p:spPr>
          <a:xfrm>
            <a:off x="834962" y="1769449"/>
            <a:ext cx="7357745" cy="1359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53035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Arial MT"/>
                <a:cs typeface="Arial MT"/>
              </a:rPr>
              <a:t>Since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each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L2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network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needs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its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own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prefix,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then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if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you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route </a:t>
            </a:r>
            <a:r>
              <a:rPr sz="2100" dirty="0">
                <a:latin typeface="Arial MT"/>
                <a:cs typeface="Arial MT"/>
              </a:rPr>
              <a:t>more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than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one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network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you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need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divide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your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allocation</a:t>
            </a:r>
            <a:endParaRPr sz="2100">
              <a:latin typeface="Arial MT"/>
              <a:cs typeface="Arial MT"/>
            </a:endParaRPr>
          </a:p>
          <a:p>
            <a:pPr marL="12700" marR="5080">
              <a:lnSpc>
                <a:spcPct val="100000"/>
              </a:lnSpc>
              <a:spcBef>
                <a:spcPts val="420"/>
              </a:spcBef>
            </a:pPr>
            <a:r>
              <a:rPr sz="2100" dirty="0">
                <a:latin typeface="Arial MT"/>
                <a:cs typeface="Arial MT"/>
              </a:rPr>
              <a:t>Ensure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each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prefix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has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enough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IPs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for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number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of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hosts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25" dirty="0">
                <a:latin typeface="Arial MT"/>
                <a:cs typeface="Arial MT"/>
              </a:rPr>
              <a:t>on </a:t>
            </a:r>
            <a:r>
              <a:rPr sz="2100" dirty="0">
                <a:latin typeface="Arial MT"/>
                <a:cs typeface="Arial MT"/>
              </a:rPr>
              <a:t>that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network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84EFE971-0BE9-4ED6-B7F5-D3D7303526FB}"/>
              </a:ext>
            </a:extLst>
          </p:cNvPr>
          <p:cNvSpPr txBox="1"/>
          <p:nvPr/>
        </p:nvSpPr>
        <p:spPr>
          <a:xfrm>
            <a:off x="578283" y="2419968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grpSp>
        <p:nvGrpSpPr>
          <p:cNvPr id="13" name="object 6">
            <a:extLst>
              <a:ext uri="{FF2B5EF4-FFF2-40B4-BE49-F238E27FC236}">
                <a16:creationId xmlns:a16="http://schemas.microsoft.com/office/drawing/2014/main" id="{413AE448-B40C-47BC-A474-943E17D9C60C}"/>
              </a:ext>
            </a:extLst>
          </p:cNvPr>
          <p:cNvGrpSpPr/>
          <p:nvPr/>
        </p:nvGrpSpPr>
        <p:grpSpPr>
          <a:xfrm>
            <a:off x="3367666" y="4089028"/>
            <a:ext cx="2277745" cy="1301115"/>
            <a:chOff x="3325323" y="3381123"/>
            <a:chExt cx="2277745" cy="1301115"/>
          </a:xfrm>
        </p:grpSpPr>
        <p:sp>
          <p:nvSpPr>
            <p:cNvPr id="14" name="object 7">
              <a:extLst>
                <a:ext uri="{FF2B5EF4-FFF2-40B4-BE49-F238E27FC236}">
                  <a16:creationId xmlns:a16="http://schemas.microsoft.com/office/drawing/2014/main" id="{2A6843AB-C7DD-4A07-B65B-54DD37D4AAD4}"/>
                </a:ext>
              </a:extLst>
            </p:cNvPr>
            <p:cNvSpPr/>
            <p:nvPr/>
          </p:nvSpPr>
          <p:spPr>
            <a:xfrm>
              <a:off x="3869283" y="3381123"/>
              <a:ext cx="323850" cy="323850"/>
            </a:xfrm>
            <a:custGeom>
              <a:avLst/>
              <a:gdLst/>
              <a:ahLst/>
              <a:cxnLst/>
              <a:rect l="l" t="t" r="r" b="b"/>
              <a:pathLst>
                <a:path w="323850" h="323850">
                  <a:moveTo>
                    <a:pt x="323634" y="0"/>
                  </a:moveTo>
                  <a:lnTo>
                    <a:pt x="0" y="0"/>
                  </a:lnTo>
                  <a:lnTo>
                    <a:pt x="0" y="323634"/>
                  </a:lnTo>
                  <a:lnTo>
                    <a:pt x="162001" y="323634"/>
                  </a:lnTo>
                  <a:lnTo>
                    <a:pt x="323634" y="323634"/>
                  </a:lnTo>
                  <a:lnTo>
                    <a:pt x="323634" y="0"/>
                  </a:lnTo>
                  <a:close/>
                </a:path>
              </a:pathLst>
            </a:custGeom>
            <a:solidFill>
              <a:srgbClr val="FF6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8">
              <a:extLst>
                <a:ext uri="{FF2B5EF4-FFF2-40B4-BE49-F238E27FC236}">
                  <a16:creationId xmlns:a16="http://schemas.microsoft.com/office/drawing/2014/main" id="{141E7983-D661-497E-8494-EC6DDDCBCC4C}"/>
                </a:ext>
              </a:extLst>
            </p:cNvPr>
            <p:cNvSpPr/>
            <p:nvPr/>
          </p:nvSpPr>
          <p:spPr>
            <a:xfrm>
              <a:off x="3330003" y="3706204"/>
              <a:ext cx="863600" cy="647700"/>
            </a:xfrm>
            <a:custGeom>
              <a:avLst/>
              <a:gdLst/>
              <a:ahLst/>
              <a:cxnLst/>
              <a:rect l="l" t="t" r="r" b="b"/>
              <a:pathLst>
                <a:path w="863600" h="647700">
                  <a:moveTo>
                    <a:pt x="324002" y="646557"/>
                  </a:moveTo>
                  <a:lnTo>
                    <a:pt x="341998" y="624954"/>
                  </a:lnTo>
                </a:path>
                <a:path w="863600" h="647700">
                  <a:moveTo>
                    <a:pt x="348119" y="617753"/>
                  </a:moveTo>
                  <a:lnTo>
                    <a:pt x="366115" y="596163"/>
                  </a:lnTo>
                </a:path>
                <a:path w="863600" h="647700">
                  <a:moveTo>
                    <a:pt x="371881" y="588962"/>
                  </a:moveTo>
                  <a:lnTo>
                    <a:pt x="389877" y="567359"/>
                  </a:lnTo>
                </a:path>
                <a:path w="863600" h="647700">
                  <a:moveTo>
                    <a:pt x="395998" y="560158"/>
                  </a:moveTo>
                  <a:lnTo>
                    <a:pt x="413994" y="538911"/>
                  </a:lnTo>
                </a:path>
                <a:path w="863600" h="647700">
                  <a:moveTo>
                    <a:pt x="419760" y="531710"/>
                  </a:moveTo>
                  <a:lnTo>
                    <a:pt x="437756" y="510120"/>
                  </a:lnTo>
                </a:path>
                <a:path w="863600" h="647700">
                  <a:moveTo>
                    <a:pt x="443877" y="502920"/>
                  </a:moveTo>
                  <a:lnTo>
                    <a:pt x="461873" y="481317"/>
                  </a:lnTo>
                </a:path>
                <a:path w="863600" h="647700">
                  <a:moveTo>
                    <a:pt x="467995" y="474116"/>
                  </a:moveTo>
                  <a:lnTo>
                    <a:pt x="485990" y="452513"/>
                  </a:lnTo>
                </a:path>
                <a:path w="863600" h="647700">
                  <a:moveTo>
                    <a:pt x="491756" y="445312"/>
                  </a:moveTo>
                  <a:lnTo>
                    <a:pt x="509752" y="423722"/>
                  </a:lnTo>
                </a:path>
                <a:path w="863600" h="647700">
                  <a:moveTo>
                    <a:pt x="515874" y="416521"/>
                  </a:moveTo>
                  <a:lnTo>
                    <a:pt x="533882" y="394919"/>
                  </a:lnTo>
                </a:path>
                <a:path w="863600" h="647700">
                  <a:moveTo>
                    <a:pt x="539991" y="387718"/>
                  </a:moveTo>
                  <a:lnTo>
                    <a:pt x="557631" y="366115"/>
                  </a:lnTo>
                </a:path>
                <a:path w="863600" h="647700">
                  <a:moveTo>
                    <a:pt x="563753" y="358914"/>
                  </a:moveTo>
                  <a:lnTo>
                    <a:pt x="581761" y="337312"/>
                  </a:lnTo>
                </a:path>
                <a:path w="863600" h="647700">
                  <a:moveTo>
                    <a:pt x="587870" y="330111"/>
                  </a:moveTo>
                  <a:lnTo>
                    <a:pt x="605878" y="308876"/>
                  </a:lnTo>
                </a:path>
                <a:path w="863600" h="647700">
                  <a:moveTo>
                    <a:pt x="611632" y="301675"/>
                  </a:moveTo>
                  <a:lnTo>
                    <a:pt x="629640" y="280073"/>
                  </a:lnTo>
                </a:path>
                <a:path w="863600" h="647700">
                  <a:moveTo>
                    <a:pt x="635762" y="272872"/>
                  </a:moveTo>
                  <a:lnTo>
                    <a:pt x="653757" y="251282"/>
                  </a:lnTo>
                </a:path>
                <a:path w="863600" h="647700">
                  <a:moveTo>
                    <a:pt x="659879" y="244081"/>
                  </a:moveTo>
                  <a:lnTo>
                    <a:pt x="677875" y="222478"/>
                  </a:lnTo>
                </a:path>
                <a:path w="863600" h="647700">
                  <a:moveTo>
                    <a:pt x="683641" y="215277"/>
                  </a:moveTo>
                  <a:lnTo>
                    <a:pt x="701636" y="193675"/>
                  </a:lnTo>
                </a:path>
                <a:path w="863600" h="647700">
                  <a:moveTo>
                    <a:pt x="707758" y="186474"/>
                  </a:moveTo>
                  <a:lnTo>
                    <a:pt x="725754" y="164871"/>
                  </a:lnTo>
                </a:path>
                <a:path w="863600" h="647700">
                  <a:moveTo>
                    <a:pt x="731520" y="157683"/>
                  </a:moveTo>
                  <a:lnTo>
                    <a:pt x="749515" y="136080"/>
                  </a:lnTo>
                </a:path>
                <a:path w="863600" h="647700">
                  <a:moveTo>
                    <a:pt x="755637" y="128879"/>
                  </a:moveTo>
                  <a:lnTo>
                    <a:pt x="773633" y="107632"/>
                  </a:lnTo>
                </a:path>
                <a:path w="863600" h="647700">
                  <a:moveTo>
                    <a:pt x="779754" y="100431"/>
                  </a:moveTo>
                  <a:lnTo>
                    <a:pt x="797750" y="78841"/>
                  </a:lnTo>
                </a:path>
                <a:path w="863600" h="647700">
                  <a:moveTo>
                    <a:pt x="803516" y="71640"/>
                  </a:moveTo>
                  <a:lnTo>
                    <a:pt x="821512" y="50038"/>
                  </a:lnTo>
                </a:path>
                <a:path w="863600" h="647700">
                  <a:moveTo>
                    <a:pt x="827633" y="42837"/>
                  </a:moveTo>
                  <a:lnTo>
                    <a:pt x="845642" y="21234"/>
                  </a:lnTo>
                </a:path>
                <a:path w="863600" h="647700">
                  <a:moveTo>
                    <a:pt x="851750" y="14033"/>
                  </a:moveTo>
                  <a:lnTo>
                    <a:pt x="863282" y="0"/>
                  </a:lnTo>
                </a:path>
                <a:path w="863600" h="647700">
                  <a:moveTo>
                    <a:pt x="0" y="647636"/>
                  </a:moveTo>
                  <a:lnTo>
                    <a:pt x="17995" y="626033"/>
                  </a:lnTo>
                </a:path>
                <a:path w="863600" h="647700">
                  <a:moveTo>
                    <a:pt x="24117" y="618832"/>
                  </a:moveTo>
                  <a:lnTo>
                    <a:pt x="41757" y="597242"/>
                  </a:lnTo>
                </a:path>
                <a:path w="863600" h="647700">
                  <a:moveTo>
                    <a:pt x="47879" y="590042"/>
                  </a:moveTo>
                  <a:lnTo>
                    <a:pt x="65874" y="568439"/>
                  </a:lnTo>
                </a:path>
                <a:path w="863600" h="647700">
                  <a:moveTo>
                    <a:pt x="71996" y="561238"/>
                  </a:moveTo>
                  <a:lnTo>
                    <a:pt x="89992" y="539635"/>
                  </a:lnTo>
                </a:path>
                <a:path w="863600" h="647700">
                  <a:moveTo>
                    <a:pt x="95758" y="532434"/>
                  </a:moveTo>
                  <a:lnTo>
                    <a:pt x="113753" y="510832"/>
                  </a:lnTo>
                </a:path>
                <a:path w="863600" h="647700">
                  <a:moveTo>
                    <a:pt x="119875" y="503631"/>
                  </a:moveTo>
                  <a:lnTo>
                    <a:pt x="137871" y="482041"/>
                  </a:lnTo>
                </a:path>
                <a:path w="863600" h="647700">
                  <a:moveTo>
                    <a:pt x="143637" y="474840"/>
                  </a:moveTo>
                  <a:lnTo>
                    <a:pt x="161632" y="453593"/>
                  </a:lnTo>
                </a:path>
                <a:path w="863600" h="647700">
                  <a:moveTo>
                    <a:pt x="167754" y="446392"/>
                  </a:moveTo>
                  <a:lnTo>
                    <a:pt x="185750" y="424802"/>
                  </a:lnTo>
                </a:path>
                <a:path w="863600" h="647700">
                  <a:moveTo>
                    <a:pt x="191516" y="417601"/>
                  </a:moveTo>
                  <a:lnTo>
                    <a:pt x="209511" y="395998"/>
                  </a:lnTo>
                </a:path>
                <a:path w="863600" h="647700">
                  <a:moveTo>
                    <a:pt x="215633" y="388797"/>
                  </a:moveTo>
                  <a:lnTo>
                    <a:pt x="233641" y="367195"/>
                  </a:lnTo>
                </a:path>
                <a:path w="863600" h="647700">
                  <a:moveTo>
                    <a:pt x="239395" y="359994"/>
                  </a:moveTo>
                  <a:lnTo>
                    <a:pt x="257390" y="338391"/>
                  </a:lnTo>
                </a:path>
                <a:path w="863600" h="647700">
                  <a:moveTo>
                    <a:pt x="263512" y="331203"/>
                  </a:moveTo>
                  <a:lnTo>
                    <a:pt x="281520" y="309600"/>
                  </a:lnTo>
                </a:path>
                <a:path w="863600" h="647700">
                  <a:moveTo>
                    <a:pt x="287642" y="302399"/>
                  </a:moveTo>
                  <a:lnTo>
                    <a:pt x="305282" y="280797"/>
                  </a:lnTo>
                </a:path>
                <a:path w="863600" h="647700">
                  <a:moveTo>
                    <a:pt x="311391" y="273596"/>
                  </a:moveTo>
                  <a:lnTo>
                    <a:pt x="329399" y="251993"/>
                  </a:lnTo>
                </a:path>
                <a:path w="863600" h="647700">
                  <a:moveTo>
                    <a:pt x="335521" y="244792"/>
                  </a:moveTo>
                  <a:lnTo>
                    <a:pt x="353517" y="223202"/>
                  </a:lnTo>
                </a:path>
                <a:path w="863600" h="647700">
                  <a:moveTo>
                    <a:pt x="359270" y="216001"/>
                  </a:moveTo>
                  <a:lnTo>
                    <a:pt x="377278" y="194398"/>
                  </a:lnTo>
                </a:path>
                <a:path w="863600" h="647700">
                  <a:moveTo>
                    <a:pt x="383400" y="187198"/>
                  </a:moveTo>
                  <a:lnTo>
                    <a:pt x="401396" y="165595"/>
                  </a:lnTo>
                </a:path>
                <a:path w="863600" h="647700">
                  <a:moveTo>
                    <a:pt x="407162" y="158394"/>
                  </a:moveTo>
                  <a:lnTo>
                    <a:pt x="425157" y="136791"/>
                  </a:lnTo>
                </a:path>
                <a:path w="863600" h="647700">
                  <a:moveTo>
                    <a:pt x="431279" y="129590"/>
                  </a:moveTo>
                  <a:lnTo>
                    <a:pt x="449275" y="108000"/>
                  </a:lnTo>
                </a:path>
                <a:path w="863600" h="647700">
                  <a:moveTo>
                    <a:pt x="455041" y="101155"/>
                  </a:moveTo>
                  <a:lnTo>
                    <a:pt x="473036" y="79552"/>
                  </a:lnTo>
                </a:path>
                <a:path w="863600" h="647700">
                  <a:moveTo>
                    <a:pt x="479158" y="72351"/>
                  </a:moveTo>
                  <a:lnTo>
                    <a:pt x="497154" y="50761"/>
                  </a:lnTo>
                </a:path>
                <a:path w="863600" h="647700">
                  <a:moveTo>
                    <a:pt x="503275" y="43561"/>
                  </a:moveTo>
                  <a:lnTo>
                    <a:pt x="520915" y="21958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9">
              <a:extLst>
                <a:ext uri="{FF2B5EF4-FFF2-40B4-BE49-F238E27FC236}">
                  <a16:creationId xmlns:a16="http://schemas.microsoft.com/office/drawing/2014/main" id="{DBA27C47-759B-49EF-8A28-6A849F28D73D}"/>
                </a:ext>
              </a:extLst>
            </p:cNvPr>
            <p:cNvSpPr/>
            <p:nvPr/>
          </p:nvSpPr>
          <p:spPr>
            <a:xfrm>
              <a:off x="4030916" y="3381122"/>
              <a:ext cx="1134745" cy="1296670"/>
            </a:xfrm>
            <a:custGeom>
              <a:avLst/>
              <a:gdLst/>
              <a:ahLst/>
              <a:cxnLst/>
              <a:rect l="l" t="t" r="r" b="b"/>
              <a:pathLst>
                <a:path w="1134745" h="1296670">
                  <a:moveTo>
                    <a:pt x="323646" y="972718"/>
                  </a:moveTo>
                  <a:lnTo>
                    <a:pt x="0" y="972718"/>
                  </a:lnTo>
                  <a:lnTo>
                    <a:pt x="0" y="1296365"/>
                  </a:lnTo>
                  <a:lnTo>
                    <a:pt x="162001" y="1296365"/>
                  </a:lnTo>
                  <a:lnTo>
                    <a:pt x="323646" y="1296365"/>
                  </a:lnTo>
                  <a:lnTo>
                    <a:pt x="323646" y="972718"/>
                  </a:lnTo>
                  <a:close/>
                </a:path>
                <a:path w="1134745" h="1296670">
                  <a:moveTo>
                    <a:pt x="485648" y="0"/>
                  </a:moveTo>
                  <a:lnTo>
                    <a:pt x="162001" y="0"/>
                  </a:lnTo>
                  <a:lnTo>
                    <a:pt x="162001" y="323634"/>
                  </a:lnTo>
                  <a:lnTo>
                    <a:pt x="324002" y="323634"/>
                  </a:lnTo>
                  <a:lnTo>
                    <a:pt x="485648" y="323634"/>
                  </a:lnTo>
                  <a:lnTo>
                    <a:pt x="485648" y="0"/>
                  </a:lnTo>
                  <a:close/>
                </a:path>
                <a:path w="1134745" h="1296670">
                  <a:moveTo>
                    <a:pt x="1134719" y="0"/>
                  </a:moveTo>
                  <a:lnTo>
                    <a:pt x="487438" y="0"/>
                  </a:lnTo>
                  <a:lnTo>
                    <a:pt x="487438" y="323634"/>
                  </a:lnTo>
                  <a:lnTo>
                    <a:pt x="811085" y="323634"/>
                  </a:lnTo>
                  <a:lnTo>
                    <a:pt x="1134719" y="323634"/>
                  </a:lnTo>
                  <a:lnTo>
                    <a:pt x="1134719" y="0"/>
                  </a:lnTo>
                  <a:close/>
                </a:path>
              </a:pathLst>
            </a:custGeom>
            <a:solidFill>
              <a:srgbClr val="FF6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65A5422B-F1B5-4C2F-A677-F4CBE0E83E76}"/>
                </a:ext>
              </a:extLst>
            </p:cNvPr>
            <p:cNvSpPr/>
            <p:nvPr/>
          </p:nvSpPr>
          <p:spPr>
            <a:xfrm>
              <a:off x="4030916" y="4353841"/>
              <a:ext cx="323850" cy="323850"/>
            </a:xfrm>
            <a:custGeom>
              <a:avLst/>
              <a:gdLst/>
              <a:ahLst/>
              <a:cxnLst/>
              <a:rect l="l" t="t" r="r" b="b"/>
              <a:pathLst>
                <a:path w="323850" h="323850">
                  <a:moveTo>
                    <a:pt x="162001" y="323646"/>
                  </a:moveTo>
                  <a:lnTo>
                    <a:pt x="0" y="323646"/>
                  </a:lnTo>
                  <a:lnTo>
                    <a:pt x="0" y="0"/>
                  </a:lnTo>
                  <a:lnTo>
                    <a:pt x="323646" y="0"/>
                  </a:lnTo>
                  <a:lnTo>
                    <a:pt x="323646" y="323646"/>
                  </a:lnTo>
                  <a:lnTo>
                    <a:pt x="162001" y="323646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1">
              <a:extLst>
                <a:ext uri="{FF2B5EF4-FFF2-40B4-BE49-F238E27FC236}">
                  <a16:creationId xmlns:a16="http://schemas.microsoft.com/office/drawing/2014/main" id="{22D93A23-1D10-4991-A77A-582F7F3C6373}"/>
                </a:ext>
              </a:extLst>
            </p:cNvPr>
            <p:cNvSpPr/>
            <p:nvPr/>
          </p:nvSpPr>
          <p:spPr>
            <a:xfrm>
              <a:off x="4950714" y="4353841"/>
              <a:ext cx="647700" cy="323850"/>
            </a:xfrm>
            <a:custGeom>
              <a:avLst/>
              <a:gdLst/>
              <a:ahLst/>
              <a:cxnLst/>
              <a:rect l="l" t="t" r="r" b="b"/>
              <a:pathLst>
                <a:path w="647700" h="323850">
                  <a:moveTo>
                    <a:pt x="647280" y="0"/>
                  </a:moveTo>
                  <a:lnTo>
                    <a:pt x="0" y="0"/>
                  </a:lnTo>
                  <a:lnTo>
                    <a:pt x="0" y="323646"/>
                  </a:lnTo>
                  <a:lnTo>
                    <a:pt x="323646" y="323646"/>
                  </a:lnTo>
                  <a:lnTo>
                    <a:pt x="647280" y="323646"/>
                  </a:lnTo>
                  <a:lnTo>
                    <a:pt x="647280" y="0"/>
                  </a:lnTo>
                  <a:close/>
                </a:path>
              </a:pathLst>
            </a:custGeom>
            <a:solidFill>
              <a:srgbClr val="FF6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2">
              <a:extLst>
                <a:ext uri="{FF2B5EF4-FFF2-40B4-BE49-F238E27FC236}">
                  <a16:creationId xmlns:a16="http://schemas.microsoft.com/office/drawing/2014/main" id="{203AF5E2-F6EE-466E-A150-A06C44DA6098}"/>
                </a:ext>
              </a:extLst>
            </p:cNvPr>
            <p:cNvSpPr/>
            <p:nvPr/>
          </p:nvSpPr>
          <p:spPr>
            <a:xfrm>
              <a:off x="4031284" y="3709087"/>
              <a:ext cx="1567180" cy="969010"/>
            </a:xfrm>
            <a:custGeom>
              <a:avLst/>
              <a:gdLst/>
              <a:ahLst/>
              <a:cxnLst/>
              <a:rect l="l" t="t" r="r" b="b"/>
              <a:pathLst>
                <a:path w="1567179" h="969010">
                  <a:moveTo>
                    <a:pt x="1243076" y="968400"/>
                  </a:moveTo>
                  <a:lnTo>
                    <a:pt x="919429" y="968400"/>
                  </a:lnTo>
                  <a:lnTo>
                    <a:pt x="919429" y="644753"/>
                  </a:lnTo>
                  <a:lnTo>
                    <a:pt x="1566710" y="644753"/>
                  </a:lnTo>
                  <a:lnTo>
                    <a:pt x="1566710" y="968400"/>
                  </a:lnTo>
                  <a:lnTo>
                    <a:pt x="1243076" y="968400"/>
                  </a:lnTo>
                  <a:close/>
                </a:path>
                <a:path w="1567179" h="969010">
                  <a:moveTo>
                    <a:pt x="0" y="644753"/>
                  </a:moveTo>
                  <a:lnTo>
                    <a:pt x="6832" y="617397"/>
                  </a:lnTo>
                </a:path>
                <a:path w="1567179" h="969010">
                  <a:moveTo>
                    <a:pt x="8991" y="608393"/>
                  </a:moveTo>
                  <a:lnTo>
                    <a:pt x="15836" y="581037"/>
                  </a:lnTo>
                </a:path>
                <a:path w="1567179" h="969010">
                  <a:moveTo>
                    <a:pt x="17995" y="572033"/>
                  </a:moveTo>
                  <a:lnTo>
                    <a:pt x="24841" y="545033"/>
                  </a:lnTo>
                </a:path>
                <a:path w="1567179" h="969010">
                  <a:moveTo>
                    <a:pt x="27355" y="535673"/>
                  </a:moveTo>
                  <a:lnTo>
                    <a:pt x="34201" y="508673"/>
                  </a:lnTo>
                </a:path>
                <a:path w="1567179" h="969010">
                  <a:moveTo>
                    <a:pt x="36360" y="499313"/>
                  </a:moveTo>
                  <a:lnTo>
                    <a:pt x="43192" y="472312"/>
                  </a:lnTo>
                </a:path>
                <a:path w="1567179" h="969010">
                  <a:moveTo>
                    <a:pt x="45351" y="463308"/>
                  </a:moveTo>
                  <a:lnTo>
                    <a:pt x="52197" y="435952"/>
                  </a:lnTo>
                </a:path>
                <a:path w="1567179" h="969010">
                  <a:moveTo>
                    <a:pt x="54356" y="426948"/>
                  </a:moveTo>
                  <a:lnTo>
                    <a:pt x="61201" y="399592"/>
                  </a:lnTo>
                </a:path>
                <a:path w="1567179" h="969010">
                  <a:moveTo>
                    <a:pt x="63715" y="390588"/>
                  </a:moveTo>
                  <a:lnTo>
                    <a:pt x="70561" y="363232"/>
                  </a:lnTo>
                </a:path>
                <a:path w="1567179" h="969010">
                  <a:moveTo>
                    <a:pt x="72720" y="354228"/>
                  </a:moveTo>
                  <a:lnTo>
                    <a:pt x="79552" y="326872"/>
                  </a:lnTo>
                </a:path>
                <a:path w="1567179" h="969010">
                  <a:moveTo>
                    <a:pt x="81711" y="317868"/>
                  </a:moveTo>
                  <a:lnTo>
                    <a:pt x="88557" y="290512"/>
                  </a:lnTo>
                </a:path>
                <a:path w="1567179" h="969010">
                  <a:moveTo>
                    <a:pt x="90716" y="281508"/>
                  </a:moveTo>
                  <a:lnTo>
                    <a:pt x="97561" y="254152"/>
                  </a:lnTo>
                </a:path>
                <a:path w="1567179" h="969010">
                  <a:moveTo>
                    <a:pt x="100075" y="245148"/>
                  </a:moveTo>
                  <a:lnTo>
                    <a:pt x="106921" y="218147"/>
                  </a:lnTo>
                </a:path>
                <a:path w="1567179" h="969010">
                  <a:moveTo>
                    <a:pt x="109080" y="208787"/>
                  </a:moveTo>
                  <a:lnTo>
                    <a:pt x="115912" y="181800"/>
                  </a:lnTo>
                </a:path>
                <a:path w="1567179" h="969010">
                  <a:moveTo>
                    <a:pt x="118071" y="172427"/>
                  </a:moveTo>
                  <a:lnTo>
                    <a:pt x="124917" y="145440"/>
                  </a:lnTo>
                </a:path>
                <a:path w="1567179" h="969010">
                  <a:moveTo>
                    <a:pt x="127076" y="136436"/>
                  </a:moveTo>
                  <a:lnTo>
                    <a:pt x="133921" y="109080"/>
                  </a:lnTo>
                </a:path>
                <a:path w="1567179" h="969010">
                  <a:moveTo>
                    <a:pt x="136436" y="100075"/>
                  </a:moveTo>
                  <a:lnTo>
                    <a:pt x="142913" y="72720"/>
                  </a:lnTo>
                </a:path>
                <a:path w="1567179" h="969010">
                  <a:moveTo>
                    <a:pt x="145440" y="63715"/>
                  </a:moveTo>
                  <a:lnTo>
                    <a:pt x="152273" y="36360"/>
                  </a:lnTo>
                </a:path>
                <a:path w="1567179" h="969010">
                  <a:moveTo>
                    <a:pt x="154432" y="27355"/>
                  </a:moveTo>
                  <a:lnTo>
                    <a:pt x="161277" y="0"/>
                  </a:lnTo>
                </a:path>
                <a:path w="1567179" h="969010">
                  <a:moveTo>
                    <a:pt x="325069" y="644753"/>
                  </a:moveTo>
                  <a:lnTo>
                    <a:pt x="331914" y="617397"/>
                  </a:lnTo>
                </a:path>
                <a:path w="1567179" h="969010">
                  <a:moveTo>
                    <a:pt x="334073" y="608393"/>
                  </a:moveTo>
                  <a:lnTo>
                    <a:pt x="340918" y="581037"/>
                  </a:lnTo>
                </a:path>
                <a:path w="1567179" h="969010">
                  <a:moveTo>
                    <a:pt x="343077" y="572033"/>
                  </a:moveTo>
                  <a:lnTo>
                    <a:pt x="349910" y="545033"/>
                  </a:lnTo>
                </a:path>
                <a:path w="1567179" h="969010">
                  <a:moveTo>
                    <a:pt x="352437" y="535673"/>
                  </a:moveTo>
                  <a:lnTo>
                    <a:pt x="359270" y="508673"/>
                  </a:lnTo>
                </a:path>
                <a:path w="1567179" h="969010">
                  <a:moveTo>
                    <a:pt x="361429" y="499313"/>
                  </a:moveTo>
                  <a:lnTo>
                    <a:pt x="368274" y="472312"/>
                  </a:lnTo>
                </a:path>
                <a:path w="1567179" h="969010">
                  <a:moveTo>
                    <a:pt x="370433" y="463308"/>
                  </a:moveTo>
                  <a:lnTo>
                    <a:pt x="377278" y="435952"/>
                  </a:lnTo>
                </a:path>
                <a:path w="1567179" h="969010">
                  <a:moveTo>
                    <a:pt x="379437" y="426948"/>
                  </a:moveTo>
                  <a:lnTo>
                    <a:pt x="386270" y="399592"/>
                  </a:lnTo>
                </a:path>
                <a:path w="1567179" h="969010">
                  <a:moveTo>
                    <a:pt x="388797" y="390588"/>
                  </a:moveTo>
                  <a:lnTo>
                    <a:pt x="395630" y="363232"/>
                  </a:lnTo>
                </a:path>
                <a:path w="1567179" h="969010">
                  <a:moveTo>
                    <a:pt x="397789" y="354228"/>
                  </a:moveTo>
                  <a:lnTo>
                    <a:pt x="404634" y="326872"/>
                  </a:lnTo>
                </a:path>
                <a:path w="1567179" h="969010">
                  <a:moveTo>
                    <a:pt x="406793" y="317868"/>
                  </a:moveTo>
                  <a:lnTo>
                    <a:pt x="413639" y="290512"/>
                  </a:lnTo>
                </a:path>
                <a:path w="1567179" h="969010">
                  <a:moveTo>
                    <a:pt x="415798" y="281508"/>
                  </a:moveTo>
                  <a:lnTo>
                    <a:pt x="422630" y="254152"/>
                  </a:lnTo>
                </a:path>
                <a:path w="1567179" h="969010">
                  <a:moveTo>
                    <a:pt x="425157" y="245148"/>
                  </a:moveTo>
                  <a:lnTo>
                    <a:pt x="431990" y="218147"/>
                  </a:lnTo>
                </a:path>
                <a:path w="1567179" h="969010">
                  <a:moveTo>
                    <a:pt x="434149" y="208787"/>
                  </a:moveTo>
                  <a:lnTo>
                    <a:pt x="440994" y="181800"/>
                  </a:lnTo>
                </a:path>
                <a:path w="1567179" h="969010">
                  <a:moveTo>
                    <a:pt x="443153" y="172427"/>
                  </a:moveTo>
                  <a:lnTo>
                    <a:pt x="449999" y="145440"/>
                  </a:lnTo>
                </a:path>
                <a:path w="1567179" h="969010">
                  <a:moveTo>
                    <a:pt x="452158" y="136436"/>
                  </a:moveTo>
                  <a:lnTo>
                    <a:pt x="458990" y="109080"/>
                  </a:lnTo>
                </a:path>
                <a:path w="1567179" h="969010">
                  <a:moveTo>
                    <a:pt x="461518" y="100075"/>
                  </a:moveTo>
                  <a:lnTo>
                    <a:pt x="467995" y="72720"/>
                  </a:lnTo>
                </a:path>
                <a:path w="1567179" h="969010">
                  <a:moveTo>
                    <a:pt x="470509" y="63715"/>
                  </a:moveTo>
                  <a:lnTo>
                    <a:pt x="477354" y="36360"/>
                  </a:lnTo>
                </a:path>
                <a:path w="1567179" h="969010">
                  <a:moveTo>
                    <a:pt x="479513" y="27355"/>
                  </a:moveTo>
                  <a:lnTo>
                    <a:pt x="486359" y="0"/>
                  </a:lnTo>
                </a:path>
                <a:path w="1567179" h="969010">
                  <a:moveTo>
                    <a:pt x="919073" y="644753"/>
                  </a:moveTo>
                  <a:lnTo>
                    <a:pt x="903592" y="621360"/>
                  </a:lnTo>
                </a:path>
                <a:path w="1567179" h="969010">
                  <a:moveTo>
                    <a:pt x="898194" y="613435"/>
                  </a:moveTo>
                  <a:lnTo>
                    <a:pt x="882713" y="590397"/>
                  </a:lnTo>
                </a:path>
                <a:path w="1567179" h="969010">
                  <a:moveTo>
                    <a:pt x="877671" y="582472"/>
                  </a:moveTo>
                  <a:lnTo>
                    <a:pt x="861834" y="559079"/>
                  </a:lnTo>
                </a:path>
                <a:path w="1567179" h="969010">
                  <a:moveTo>
                    <a:pt x="856792" y="551154"/>
                  </a:moveTo>
                  <a:lnTo>
                    <a:pt x="841311" y="528116"/>
                  </a:lnTo>
                </a:path>
                <a:path w="1567179" h="969010">
                  <a:moveTo>
                    <a:pt x="835914" y="520191"/>
                  </a:moveTo>
                  <a:lnTo>
                    <a:pt x="820432" y="496798"/>
                  </a:lnTo>
                </a:path>
                <a:path w="1567179" h="969010">
                  <a:moveTo>
                    <a:pt x="815035" y="488873"/>
                  </a:moveTo>
                  <a:lnTo>
                    <a:pt x="799553" y="465835"/>
                  </a:lnTo>
                </a:path>
                <a:path w="1567179" h="969010">
                  <a:moveTo>
                    <a:pt x="794512" y="457911"/>
                  </a:moveTo>
                  <a:lnTo>
                    <a:pt x="778675" y="434517"/>
                  </a:lnTo>
                </a:path>
                <a:path w="1567179" h="969010">
                  <a:moveTo>
                    <a:pt x="773633" y="426592"/>
                  </a:moveTo>
                  <a:lnTo>
                    <a:pt x="758151" y="403199"/>
                  </a:lnTo>
                </a:path>
                <a:path w="1567179" h="969010">
                  <a:moveTo>
                    <a:pt x="752754" y="395630"/>
                  </a:moveTo>
                  <a:lnTo>
                    <a:pt x="737273" y="372236"/>
                  </a:lnTo>
                </a:path>
                <a:path w="1567179" h="969010">
                  <a:moveTo>
                    <a:pt x="732231" y="364312"/>
                  </a:moveTo>
                  <a:lnTo>
                    <a:pt x="716394" y="340918"/>
                  </a:lnTo>
                </a:path>
                <a:path w="1567179" h="969010">
                  <a:moveTo>
                    <a:pt x="711352" y="333349"/>
                  </a:moveTo>
                  <a:lnTo>
                    <a:pt x="695871" y="309956"/>
                  </a:lnTo>
                </a:path>
                <a:path w="1567179" h="969010">
                  <a:moveTo>
                    <a:pt x="690473" y="302031"/>
                  </a:moveTo>
                  <a:lnTo>
                    <a:pt x="674992" y="278637"/>
                  </a:lnTo>
                </a:path>
                <a:path w="1567179" h="969010">
                  <a:moveTo>
                    <a:pt x="669594" y="271068"/>
                  </a:moveTo>
                  <a:lnTo>
                    <a:pt x="654113" y="247675"/>
                  </a:lnTo>
                </a:path>
                <a:path w="1567179" h="969010">
                  <a:moveTo>
                    <a:pt x="649071" y="239750"/>
                  </a:moveTo>
                  <a:lnTo>
                    <a:pt x="633234" y="216357"/>
                  </a:lnTo>
                </a:path>
                <a:path w="1567179" h="969010">
                  <a:moveTo>
                    <a:pt x="628192" y="208787"/>
                  </a:moveTo>
                  <a:lnTo>
                    <a:pt x="612711" y="185394"/>
                  </a:lnTo>
                </a:path>
                <a:path w="1567179" h="969010">
                  <a:moveTo>
                    <a:pt x="607314" y="177469"/>
                  </a:moveTo>
                  <a:lnTo>
                    <a:pt x="591832" y="154076"/>
                  </a:lnTo>
                </a:path>
                <a:path w="1567179" h="969010">
                  <a:moveTo>
                    <a:pt x="586790" y="146519"/>
                  </a:moveTo>
                  <a:lnTo>
                    <a:pt x="570953" y="123113"/>
                  </a:lnTo>
                </a:path>
                <a:path w="1567179" h="969010">
                  <a:moveTo>
                    <a:pt x="565912" y="115188"/>
                  </a:moveTo>
                  <a:lnTo>
                    <a:pt x="550430" y="91795"/>
                  </a:lnTo>
                </a:path>
                <a:path w="1567179" h="969010">
                  <a:moveTo>
                    <a:pt x="545033" y="84239"/>
                  </a:moveTo>
                  <a:lnTo>
                    <a:pt x="529551" y="60832"/>
                  </a:lnTo>
                </a:path>
                <a:path w="1567179" h="969010">
                  <a:moveTo>
                    <a:pt x="524154" y="52908"/>
                  </a:moveTo>
                  <a:lnTo>
                    <a:pt x="508673" y="29514"/>
                  </a:lnTo>
                </a:path>
                <a:path w="1567179" h="969010">
                  <a:moveTo>
                    <a:pt x="1566710" y="644753"/>
                  </a:moveTo>
                  <a:lnTo>
                    <a:pt x="1551241" y="621360"/>
                  </a:lnTo>
                </a:path>
                <a:path w="1567179" h="969010">
                  <a:moveTo>
                    <a:pt x="1545831" y="613435"/>
                  </a:moveTo>
                  <a:lnTo>
                    <a:pt x="1530350" y="590397"/>
                  </a:lnTo>
                </a:path>
                <a:path w="1567179" h="969010">
                  <a:moveTo>
                    <a:pt x="1525320" y="582472"/>
                  </a:moveTo>
                  <a:lnTo>
                    <a:pt x="1509471" y="559079"/>
                  </a:lnTo>
                </a:path>
                <a:path w="1567179" h="969010">
                  <a:moveTo>
                    <a:pt x="1504429" y="551154"/>
                  </a:moveTo>
                  <a:lnTo>
                    <a:pt x="1488960" y="528116"/>
                  </a:lnTo>
                </a:path>
                <a:path w="1567179" h="969010">
                  <a:moveTo>
                    <a:pt x="1483550" y="520191"/>
                  </a:moveTo>
                  <a:lnTo>
                    <a:pt x="1468069" y="496798"/>
                  </a:lnTo>
                </a:path>
                <a:path w="1567179" h="969010">
                  <a:moveTo>
                    <a:pt x="1462671" y="488873"/>
                  </a:moveTo>
                  <a:lnTo>
                    <a:pt x="1447190" y="465835"/>
                  </a:lnTo>
                </a:path>
                <a:path w="1567179" h="969010">
                  <a:moveTo>
                    <a:pt x="1442161" y="457911"/>
                  </a:moveTo>
                  <a:lnTo>
                    <a:pt x="1426311" y="434517"/>
                  </a:lnTo>
                </a:path>
                <a:path w="1567179" h="969010">
                  <a:moveTo>
                    <a:pt x="1421269" y="426592"/>
                  </a:moveTo>
                  <a:lnTo>
                    <a:pt x="1405801" y="403199"/>
                  </a:lnTo>
                </a:path>
                <a:path w="1567179" h="969010">
                  <a:moveTo>
                    <a:pt x="1400390" y="395630"/>
                  </a:moveTo>
                  <a:lnTo>
                    <a:pt x="1384909" y="372236"/>
                  </a:lnTo>
                </a:path>
                <a:path w="1567179" h="969010">
                  <a:moveTo>
                    <a:pt x="1379880" y="364312"/>
                  </a:moveTo>
                  <a:lnTo>
                    <a:pt x="1364030" y="340918"/>
                  </a:lnTo>
                </a:path>
                <a:path w="1567179" h="969010">
                  <a:moveTo>
                    <a:pt x="1358988" y="333349"/>
                  </a:moveTo>
                  <a:lnTo>
                    <a:pt x="1343520" y="309956"/>
                  </a:lnTo>
                </a:path>
                <a:path w="1567179" h="969010">
                  <a:moveTo>
                    <a:pt x="1338110" y="302031"/>
                  </a:moveTo>
                  <a:lnTo>
                    <a:pt x="1322641" y="278637"/>
                  </a:lnTo>
                </a:path>
                <a:path w="1567179" h="969010">
                  <a:moveTo>
                    <a:pt x="1317231" y="271068"/>
                  </a:moveTo>
                  <a:lnTo>
                    <a:pt x="1301750" y="247675"/>
                  </a:lnTo>
                </a:path>
                <a:path w="1567179" h="969010">
                  <a:moveTo>
                    <a:pt x="1296720" y="239750"/>
                  </a:moveTo>
                  <a:lnTo>
                    <a:pt x="1280871" y="216357"/>
                  </a:lnTo>
                </a:path>
                <a:path w="1567179" h="969010">
                  <a:moveTo>
                    <a:pt x="1275829" y="208787"/>
                  </a:moveTo>
                  <a:lnTo>
                    <a:pt x="1260360" y="185394"/>
                  </a:lnTo>
                </a:path>
                <a:path w="1567179" h="969010">
                  <a:moveTo>
                    <a:pt x="1254950" y="177469"/>
                  </a:moveTo>
                  <a:lnTo>
                    <a:pt x="1239469" y="154076"/>
                  </a:lnTo>
                </a:path>
                <a:path w="1567179" h="969010">
                  <a:moveTo>
                    <a:pt x="1234440" y="146519"/>
                  </a:moveTo>
                  <a:lnTo>
                    <a:pt x="1218590" y="123113"/>
                  </a:lnTo>
                </a:path>
                <a:path w="1567179" h="969010">
                  <a:moveTo>
                    <a:pt x="1213561" y="115188"/>
                  </a:moveTo>
                  <a:lnTo>
                    <a:pt x="1198079" y="91795"/>
                  </a:lnTo>
                </a:path>
                <a:path w="1567179" h="969010">
                  <a:moveTo>
                    <a:pt x="1192669" y="84239"/>
                  </a:moveTo>
                  <a:lnTo>
                    <a:pt x="1177201" y="60832"/>
                  </a:lnTo>
                </a:path>
                <a:path w="1567179" h="969010">
                  <a:moveTo>
                    <a:pt x="1171790" y="52908"/>
                  </a:moveTo>
                  <a:lnTo>
                    <a:pt x="1156309" y="29514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20" name="object 13">
            <a:extLst>
              <a:ext uri="{FF2B5EF4-FFF2-40B4-BE49-F238E27FC236}">
                <a16:creationId xmlns:a16="http://schemas.microsoft.com/office/drawing/2014/main" id="{F9C9F754-8163-48EC-81E3-5A7E2E8ED6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61405"/>
              </p:ext>
            </p:extLst>
          </p:nvPr>
        </p:nvGraphicFramePr>
        <p:xfrm>
          <a:off x="3906946" y="4084348"/>
          <a:ext cx="1296669" cy="3232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3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4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3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32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object 14">
            <a:extLst>
              <a:ext uri="{FF2B5EF4-FFF2-40B4-BE49-F238E27FC236}">
                <a16:creationId xmlns:a16="http://schemas.microsoft.com/office/drawing/2014/main" id="{FE257449-658A-44FA-9004-DB88C530DAC6}"/>
              </a:ext>
            </a:extLst>
          </p:cNvPr>
          <p:cNvSpPr/>
          <p:nvPr/>
        </p:nvSpPr>
        <p:spPr>
          <a:xfrm>
            <a:off x="3899383" y="4414109"/>
            <a:ext cx="12700" cy="15240"/>
          </a:xfrm>
          <a:custGeom>
            <a:avLst/>
            <a:gdLst/>
            <a:ahLst/>
            <a:cxnLst/>
            <a:rect l="l" t="t" r="r" b="b"/>
            <a:pathLst>
              <a:path w="12700" h="15239">
                <a:moveTo>
                  <a:pt x="0" y="14757"/>
                </a:moveTo>
                <a:lnTo>
                  <a:pt x="12242" y="0"/>
                </a:lnTo>
              </a:path>
            </a:pathLst>
          </a:custGeom>
          <a:ln w="93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" name="object 15">
            <a:extLst>
              <a:ext uri="{FF2B5EF4-FFF2-40B4-BE49-F238E27FC236}">
                <a16:creationId xmlns:a16="http://schemas.microsoft.com/office/drawing/2014/main" id="{D33766D3-17B7-41DC-85F5-CA759B11617F}"/>
              </a:ext>
            </a:extLst>
          </p:cNvPr>
          <p:cNvGrpSpPr/>
          <p:nvPr/>
        </p:nvGrpSpPr>
        <p:grpSpPr>
          <a:xfrm>
            <a:off x="3367298" y="5057066"/>
            <a:ext cx="333375" cy="333375"/>
            <a:chOff x="3324955" y="4349161"/>
            <a:chExt cx="333375" cy="333375"/>
          </a:xfrm>
        </p:grpSpPr>
        <p:sp>
          <p:nvSpPr>
            <p:cNvPr id="23" name="object 16">
              <a:extLst>
                <a:ext uri="{FF2B5EF4-FFF2-40B4-BE49-F238E27FC236}">
                  <a16:creationId xmlns:a16="http://schemas.microsoft.com/office/drawing/2014/main" id="{32492B6A-06F6-4FBB-B893-3731E6C145C5}"/>
                </a:ext>
              </a:extLst>
            </p:cNvPr>
            <p:cNvSpPr/>
            <p:nvPr/>
          </p:nvSpPr>
          <p:spPr>
            <a:xfrm>
              <a:off x="3329635" y="4353841"/>
              <a:ext cx="323850" cy="323850"/>
            </a:xfrm>
            <a:custGeom>
              <a:avLst/>
              <a:gdLst/>
              <a:ahLst/>
              <a:cxnLst/>
              <a:rect l="l" t="t" r="r" b="b"/>
              <a:pathLst>
                <a:path w="323850" h="323850">
                  <a:moveTo>
                    <a:pt x="323646" y="0"/>
                  </a:moveTo>
                  <a:lnTo>
                    <a:pt x="0" y="0"/>
                  </a:lnTo>
                  <a:lnTo>
                    <a:pt x="0" y="323646"/>
                  </a:lnTo>
                  <a:lnTo>
                    <a:pt x="162001" y="323646"/>
                  </a:lnTo>
                  <a:lnTo>
                    <a:pt x="323646" y="323646"/>
                  </a:lnTo>
                  <a:lnTo>
                    <a:pt x="323646" y="0"/>
                  </a:lnTo>
                  <a:close/>
                </a:path>
              </a:pathLst>
            </a:custGeom>
            <a:solidFill>
              <a:srgbClr val="FF6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17">
              <a:extLst>
                <a:ext uri="{FF2B5EF4-FFF2-40B4-BE49-F238E27FC236}">
                  <a16:creationId xmlns:a16="http://schemas.microsoft.com/office/drawing/2014/main" id="{10AB512B-AFE7-4740-801D-581933049C4D}"/>
                </a:ext>
              </a:extLst>
            </p:cNvPr>
            <p:cNvSpPr/>
            <p:nvPr/>
          </p:nvSpPr>
          <p:spPr>
            <a:xfrm>
              <a:off x="3329635" y="4353841"/>
              <a:ext cx="323850" cy="323850"/>
            </a:xfrm>
            <a:custGeom>
              <a:avLst/>
              <a:gdLst/>
              <a:ahLst/>
              <a:cxnLst/>
              <a:rect l="l" t="t" r="r" b="b"/>
              <a:pathLst>
                <a:path w="323850" h="323850">
                  <a:moveTo>
                    <a:pt x="162001" y="323646"/>
                  </a:moveTo>
                  <a:lnTo>
                    <a:pt x="0" y="323646"/>
                  </a:lnTo>
                  <a:lnTo>
                    <a:pt x="0" y="0"/>
                  </a:lnTo>
                  <a:lnTo>
                    <a:pt x="323646" y="0"/>
                  </a:lnTo>
                  <a:lnTo>
                    <a:pt x="323646" y="323646"/>
                  </a:lnTo>
                  <a:lnTo>
                    <a:pt x="162001" y="323646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18">
            <a:extLst>
              <a:ext uri="{FF2B5EF4-FFF2-40B4-BE49-F238E27FC236}">
                <a16:creationId xmlns:a16="http://schemas.microsoft.com/office/drawing/2014/main" id="{A4B784F0-BC37-4C84-9157-57179A720915}"/>
              </a:ext>
            </a:extLst>
          </p:cNvPr>
          <p:cNvSpPr/>
          <p:nvPr/>
        </p:nvSpPr>
        <p:spPr>
          <a:xfrm>
            <a:off x="4561422" y="4415544"/>
            <a:ext cx="15875" cy="23495"/>
          </a:xfrm>
          <a:custGeom>
            <a:avLst/>
            <a:gdLst/>
            <a:ahLst/>
            <a:cxnLst/>
            <a:rect l="l" t="t" r="r" b="b"/>
            <a:pathLst>
              <a:path w="15875" h="23495">
                <a:moveTo>
                  <a:pt x="15836" y="23406"/>
                </a:moveTo>
                <a:lnTo>
                  <a:pt x="0" y="0"/>
                </a:lnTo>
              </a:path>
            </a:pathLst>
          </a:custGeom>
          <a:ln w="93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19">
            <a:extLst>
              <a:ext uri="{FF2B5EF4-FFF2-40B4-BE49-F238E27FC236}">
                <a16:creationId xmlns:a16="http://schemas.microsoft.com/office/drawing/2014/main" id="{31D8D63E-215A-4200-B92A-C3203A870AD0}"/>
              </a:ext>
            </a:extLst>
          </p:cNvPr>
          <p:cNvSpPr/>
          <p:nvPr/>
        </p:nvSpPr>
        <p:spPr>
          <a:xfrm>
            <a:off x="5209058" y="4415544"/>
            <a:ext cx="15875" cy="23495"/>
          </a:xfrm>
          <a:custGeom>
            <a:avLst/>
            <a:gdLst/>
            <a:ahLst/>
            <a:cxnLst/>
            <a:rect l="l" t="t" r="r" b="b"/>
            <a:pathLst>
              <a:path w="15875" h="23495">
                <a:moveTo>
                  <a:pt x="15849" y="23406"/>
                </a:moveTo>
                <a:lnTo>
                  <a:pt x="0" y="0"/>
                </a:lnTo>
              </a:path>
            </a:pathLst>
          </a:custGeom>
          <a:ln w="93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0">
            <a:extLst>
              <a:ext uri="{FF2B5EF4-FFF2-40B4-BE49-F238E27FC236}">
                <a16:creationId xmlns:a16="http://schemas.microsoft.com/office/drawing/2014/main" id="{A4F7A409-B77F-4EBB-9558-13AAC9830E7C}"/>
              </a:ext>
            </a:extLst>
          </p:cNvPr>
          <p:cNvSpPr txBox="1"/>
          <p:nvPr/>
        </p:nvSpPr>
        <p:spPr>
          <a:xfrm>
            <a:off x="6149646" y="4067323"/>
            <a:ext cx="869315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350" dirty="0">
                <a:latin typeface="Microsoft Sans Serif"/>
                <a:cs typeface="Microsoft Sans Serif"/>
              </a:rPr>
              <a:t>End</a:t>
            </a:r>
            <a:r>
              <a:rPr sz="1350" spc="210" dirty="0">
                <a:latin typeface="Microsoft Sans Serif"/>
                <a:cs typeface="Microsoft Sans Serif"/>
              </a:rPr>
              <a:t> </a:t>
            </a:r>
            <a:r>
              <a:rPr sz="1350" spc="-20" dirty="0">
                <a:latin typeface="Microsoft Sans Serif"/>
                <a:cs typeface="Microsoft Sans Serif"/>
              </a:rPr>
              <a:t>User </a:t>
            </a:r>
            <a:r>
              <a:rPr sz="1350" spc="60" dirty="0">
                <a:latin typeface="Microsoft Sans Serif"/>
                <a:cs typeface="Microsoft Sans Serif"/>
              </a:rPr>
              <a:t>Allocation</a:t>
            </a:r>
            <a:endParaRPr sz="1350">
              <a:latin typeface="Microsoft Sans Serif"/>
              <a:cs typeface="Microsoft Sans Serif"/>
            </a:endParaRPr>
          </a:p>
        </p:txBody>
      </p:sp>
      <p:sp>
        <p:nvSpPr>
          <p:cNvPr id="28" name="object 21">
            <a:extLst>
              <a:ext uri="{FF2B5EF4-FFF2-40B4-BE49-F238E27FC236}">
                <a16:creationId xmlns:a16="http://schemas.microsoft.com/office/drawing/2014/main" id="{18ED8E95-330C-4546-8580-FFEB7AF06606}"/>
              </a:ext>
            </a:extLst>
          </p:cNvPr>
          <p:cNvSpPr txBox="1"/>
          <p:nvPr/>
        </p:nvSpPr>
        <p:spPr>
          <a:xfrm>
            <a:off x="6149646" y="5148042"/>
            <a:ext cx="718820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55" dirty="0">
                <a:latin typeface="Microsoft Sans Serif"/>
                <a:cs typeface="Microsoft Sans Serif"/>
              </a:rPr>
              <a:t>Subnets</a:t>
            </a:r>
            <a:endParaRPr sz="1350"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22539590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FC52A5F9-681C-4DA6-A5DD-473EB33C66F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4F37A315-C402-497F-B68D-7F3954EB5D6D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BCCB8C7A-927D-41F8-A1B4-9C7F7098C18D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8E4EAC24-6D77-4E49-9939-C9F6376DA5D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7CFC50B5-31F8-47AC-8528-5BA8CBF8B0C9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8FE87E48-73B2-49C5-B7DA-B94EA366D1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346947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86230">
              <a:lnSpc>
                <a:spcPct val="100000"/>
              </a:lnSpc>
              <a:spcBef>
                <a:spcPts val="100"/>
              </a:spcBef>
            </a:pPr>
            <a:r>
              <a:rPr dirty="0"/>
              <a:t>Subnetting</a:t>
            </a:r>
            <a:r>
              <a:rPr spc="-250" dirty="0"/>
              <a:t> </a:t>
            </a:r>
            <a:r>
              <a:rPr spc="-10" dirty="0"/>
              <a:t>Example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8994DB01-02F5-4D5C-AABE-E099D94B6DA8}"/>
              </a:ext>
            </a:extLst>
          </p:cNvPr>
          <p:cNvSpPr txBox="1">
            <a:spLocks/>
          </p:cNvSpPr>
          <p:nvPr/>
        </p:nvSpPr>
        <p:spPr>
          <a:xfrm>
            <a:off x="523558" y="2171520"/>
            <a:ext cx="8231847" cy="2539157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">
              <a:lnSpc>
                <a:spcPct val="100000"/>
              </a:lnSpc>
              <a:spcBef>
                <a:spcPts val="520"/>
              </a:spcBef>
            </a:pPr>
            <a:r>
              <a:rPr lang="en-US" spc="-35" dirty="0"/>
              <a:t>You</a:t>
            </a:r>
            <a:r>
              <a:rPr lang="en-US" spc="-55" dirty="0"/>
              <a:t> </a:t>
            </a:r>
            <a:r>
              <a:rPr lang="en-US" dirty="0"/>
              <a:t>have</a:t>
            </a:r>
            <a:r>
              <a:rPr lang="en-US" spc="-40" dirty="0"/>
              <a:t> </a:t>
            </a:r>
            <a:r>
              <a:rPr lang="en-US" dirty="0"/>
              <a:t>been</a:t>
            </a:r>
            <a:r>
              <a:rPr lang="en-US" spc="-45" dirty="0"/>
              <a:t> </a:t>
            </a:r>
            <a:r>
              <a:rPr lang="en-US" dirty="0"/>
              <a:t>given</a:t>
            </a:r>
            <a:r>
              <a:rPr lang="en-US" spc="-35" dirty="0"/>
              <a:t> </a:t>
            </a:r>
            <a:r>
              <a:rPr lang="en-US" spc="-10" dirty="0"/>
              <a:t>192.0.2.128/27</a:t>
            </a:r>
          </a:p>
          <a:p>
            <a:pPr marL="26670" marR="234950">
              <a:lnSpc>
                <a:spcPct val="100000"/>
              </a:lnSpc>
              <a:spcBef>
                <a:spcPts val="425"/>
              </a:spcBef>
            </a:pPr>
            <a:r>
              <a:rPr lang="en-US" spc="-10" dirty="0"/>
              <a:t>However,</a:t>
            </a:r>
            <a:r>
              <a:rPr lang="en-US" spc="-25" dirty="0"/>
              <a:t> </a:t>
            </a:r>
            <a:r>
              <a:rPr lang="en-US" dirty="0"/>
              <a:t>you</a:t>
            </a:r>
            <a:r>
              <a:rPr lang="en-US" spc="-35" dirty="0"/>
              <a:t> </a:t>
            </a:r>
            <a:r>
              <a:rPr lang="en-US" dirty="0"/>
              <a:t>want</a:t>
            </a:r>
            <a:r>
              <a:rPr lang="en-US" spc="-20" dirty="0"/>
              <a:t> </a:t>
            </a:r>
            <a:r>
              <a:rPr lang="en-US" dirty="0"/>
              <a:t>to</a:t>
            </a:r>
            <a:r>
              <a:rPr lang="en-US" spc="-35" dirty="0"/>
              <a:t> </a:t>
            </a:r>
            <a:r>
              <a:rPr lang="en-US" dirty="0"/>
              <a:t>build</a:t>
            </a:r>
            <a:r>
              <a:rPr lang="en-US" spc="-30" dirty="0"/>
              <a:t> </a:t>
            </a:r>
            <a:r>
              <a:rPr lang="en-US" dirty="0"/>
              <a:t>two</a:t>
            </a:r>
            <a:r>
              <a:rPr lang="en-US" spc="-35" dirty="0"/>
              <a:t> </a:t>
            </a:r>
            <a:r>
              <a:rPr lang="en-US" dirty="0"/>
              <a:t>Layer</a:t>
            </a:r>
            <a:r>
              <a:rPr lang="en-US" spc="-30" dirty="0"/>
              <a:t> </a:t>
            </a:r>
            <a:r>
              <a:rPr lang="en-US" dirty="0"/>
              <a:t>2</a:t>
            </a:r>
            <a:r>
              <a:rPr lang="en-US" spc="-30" dirty="0"/>
              <a:t> </a:t>
            </a:r>
            <a:r>
              <a:rPr lang="en-US" dirty="0"/>
              <a:t>networks</a:t>
            </a:r>
            <a:r>
              <a:rPr lang="en-US" spc="-15" dirty="0"/>
              <a:t> </a:t>
            </a:r>
            <a:r>
              <a:rPr lang="en-US" dirty="0"/>
              <a:t>and</a:t>
            </a:r>
            <a:r>
              <a:rPr lang="en-US" spc="-35" dirty="0"/>
              <a:t> </a:t>
            </a:r>
            <a:r>
              <a:rPr lang="en-US" spc="-10" dirty="0"/>
              <a:t>route </a:t>
            </a:r>
            <a:r>
              <a:rPr lang="en-US" dirty="0"/>
              <a:t>between</a:t>
            </a:r>
            <a:r>
              <a:rPr lang="en-US" spc="-55" dirty="0"/>
              <a:t> </a:t>
            </a:r>
            <a:r>
              <a:rPr lang="en-US" spc="-20" dirty="0"/>
              <a:t>them</a:t>
            </a:r>
          </a:p>
          <a:p>
            <a:pPr marL="26670" marR="5080">
              <a:lnSpc>
                <a:spcPts val="2940"/>
              </a:lnSpc>
              <a:spcBef>
                <a:spcPts val="95"/>
              </a:spcBef>
            </a:pPr>
            <a:r>
              <a:rPr lang="en-US" dirty="0"/>
              <a:t>The</a:t>
            </a:r>
            <a:r>
              <a:rPr lang="en-US" spc="-40" dirty="0"/>
              <a:t> </a:t>
            </a:r>
            <a:r>
              <a:rPr lang="en-US" dirty="0"/>
              <a:t>Golden</a:t>
            </a:r>
            <a:r>
              <a:rPr lang="en-US" spc="-35" dirty="0"/>
              <a:t> </a:t>
            </a:r>
            <a:r>
              <a:rPr lang="en-US" dirty="0"/>
              <a:t>Rules</a:t>
            </a:r>
            <a:r>
              <a:rPr lang="en-US" spc="-30" dirty="0"/>
              <a:t> </a:t>
            </a:r>
            <a:r>
              <a:rPr lang="en-US" dirty="0"/>
              <a:t>demand</a:t>
            </a:r>
            <a:r>
              <a:rPr lang="en-US" spc="-40" dirty="0"/>
              <a:t> </a:t>
            </a:r>
            <a:r>
              <a:rPr lang="en-US" dirty="0"/>
              <a:t>a</a:t>
            </a:r>
            <a:r>
              <a:rPr lang="en-US" spc="-35" dirty="0"/>
              <a:t> </a:t>
            </a:r>
            <a:r>
              <a:rPr lang="en-US" dirty="0"/>
              <a:t>different</a:t>
            </a:r>
            <a:r>
              <a:rPr lang="en-US" spc="-30" dirty="0"/>
              <a:t> </a:t>
            </a:r>
            <a:r>
              <a:rPr lang="en-US" dirty="0"/>
              <a:t>prefix</a:t>
            </a:r>
            <a:r>
              <a:rPr lang="en-US" spc="-30" dirty="0"/>
              <a:t> </a:t>
            </a:r>
            <a:r>
              <a:rPr lang="en-US" dirty="0"/>
              <a:t>for</a:t>
            </a:r>
            <a:r>
              <a:rPr lang="en-US" spc="-35" dirty="0"/>
              <a:t> </a:t>
            </a:r>
            <a:r>
              <a:rPr lang="en-US" dirty="0"/>
              <a:t>each</a:t>
            </a:r>
            <a:r>
              <a:rPr lang="en-US" spc="-35" dirty="0"/>
              <a:t> </a:t>
            </a:r>
            <a:r>
              <a:rPr lang="en-US" spc="-10" dirty="0"/>
              <a:t>network </a:t>
            </a:r>
            <a:r>
              <a:rPr lang="en-US" dirty="0"/>
              <a:t>Let’s</a:t>
            </a:r>
            <a:r>
              <a:rPr lang="en-US" spc="-20" dirty="0"/>
              <a:t> </a:t>
            </a:r>
            <a:r>
              <a:rPr lang="en-US" dirty="0"/>
              <a:t>split</a:t>
            </a:r>
            <a:r>
              <a:rPr lang="en-US" spc="-15" dirty="0"/>
              <a:t> </a:t>
            </a:r>
            <a:r>
              <a:rPr lang="en-US" dirty="0"/>
              <a:t>this</a:t>
            </a:r>
            <a:r>
              <a:rPr lang="en-US" spc="-20" dirty="0"/>
              <a:t> </a:t>
            </a:r>
            <a:r>
              <a:rPr lang="en-US" dirty="0"/>
              <a:t>address</a:t>
            </a:r>
            <a:r>
              <a:rPr lang="en-US" spc="-20" dirty="0"/>
              <a:t> </a:t>
            </a:r>
            <a:r>
              <a:rPr lang="en-US" dirty="0"/>
              <a:t>space</a:t>
            </a:r>
            <a:r>
              <a:rPr lang="en-US" spc="-25" dirty="0"/>
              <a:t> </a:t>
            </a:r>
            <a:r>
              <a:rPr lang="en-US" dirty="0"/>
              <a:t>into</a:t>
            </a:r>
            <a:r>
              <a:rPr lang="en-US" spc="-25" dirty="0"/>
              <a:t> </a:t>
            </a:r>
            <a:r>
              <a:rPr lang="en-US" dirty="0"/>
              <a:t>two</a:t>
            </a:r>
            <a:r>
              <a:rPr lang="en-US" spc="-20" dirty="0"/>
              <a:t> </a:t>
            </a:r>
            <a:r>
              <a:rPr lang="en-US" spc="-10" dirty="0"/>
              <a:t>equal-</a:t>
            </a:r>
            <a:r>
              <a:rPr lang="en-US" dirty="0"/>
              <a:t>sized</a:t>
            </a:r>
            <a:r>
              <a:rPr lang="en-US" spc="-25" dirty="0"/>
              <a:t> </a:t>
            </a:r>
            <a:r>
              <a:rPr lang="en-US" spc="-10" dirty="0"/>
              <a:t>pieces</a:t>
            </a:r>
          </a:p>
        </p:txBody>
      </p:sp>
    </p:spTree>
    <p:extLst>
      <p:ext uri="{BB962C8B-B14F-4D97-AF65-F5344CB8AC3E}">
        <p14:creationId xmlns:p14="http://schemas.microsoft.com/office/powerpoint/2010/main" val="34953049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F2C0A41F-0F8B-459C-9798-EF561026289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D2B759C3-17B4-4362-8CE3-91CF54851E98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EF30086A-C33B-4405-A5AE-C649B2FF4904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CE084610-2232-4C41-A260-C74ACDF34059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63AE3426-5215-4778-9D5A-2220CA029293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E289B871-5CEC-4E0A-8975-065D0430671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219680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87270">
              <a:lnSpc>
                <a:spcPct val="100000"/>
              </a:lnSpc>
              <a:spcBef>
                <a:spcPts val="100"/>
              </a:spcBef>
            </a:pPr>
            <a:r>
              <a:rPr dirty="0"/>
              <a:t>Subnetting</a:t>
            </a:r>
            <a:r>
              <a:rPr spc="-254" dirty="0"/>
              <a:t> </a:t>
            </a:r>
            <a:r>
              <a:rPr spc="-25" dirty="0"/>
              <a:t>/27</a:t>
            </a:r>
          </a:p>
        </p:txBody>
      </p:sp>
      <p:grpSp>
        <p:nvGrpSpPr>
          <p:cNvPr id="10" name="object 3">
            <a:extLst>
              <a:ext uri="{FF2B5EF4-FFF2-40B4-BE49-F238E27FC236}">
                <a16:creationId xmlns:a16="http://schemas.microsoft.com/office/drawing/2014/main" id="{8D6FAB09-953B-4698-9E29-D15F57DFCF0C}"/>
              </a:ext>
            </a:extLst>
          </p:cNvPr>
          <p:cNvGrpSpPr/>
          <p:nvPr/>
        </p:nvGrpSpPr>
        <p:grpSpPr>
          <a:xfrm>
            <a:off x="2052854" y="2725227"/>
            <a:ext cx="5301615" cy="118110"/>
            <a:chOff x="2010511" y="1717842"/>
            <a:chExt cx="5301615" cy="118110"/>
          </a:xfrm>
        </p:grpSpPr>
        <p:sp>
          <p:nvSpPr>
            <p:cNvPr id="11" name="object 4">
              <a:extLst>
                <a:ext uri="{FF2B5EF4-FFF2-40B4-BE49-F238E27FC236}">
                  <a16:creationId xmlns:a16="http://schemas.microsoft.com/office/drawing/2014/main" id="{07FA6856-130F-4EE6-B86E-325F7FF5BA71}"/>
                </a:ext>
              </a:extLst>
            </p:cNvPr>
            <p:cNvSpPr/>
            <p:nvPr/>
          </p:nvSpPr>
          <p:spPr>
            <a:xfrm>
              <a:off x="2015274" y="1722604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5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5">
              <a:extLst>
                <a:ext uri="{FF2B5EF4-FFF2-40B4-BE49-F238E27FC236}">
                  <a16:creationId xmlns:a16="http://schemas.microsoft.com/office/drawing/2014/main" id="{D9F497FD-A611-4C5D-A442-10C91AD9DAA4}"/>
                </a:ext>
              </a:extLst>
            </p:cNvPr>
            <p:cNvSpPr/>
            <p:nvPr/>
          </p:nvSpPr>
          <p:spPr>
            <a:xfrm>
              <a:off x="2015274" y="1722604"/>
              <a:ext cx="2645410" cy="108585"/>
            </a:xfrm>
            <a:custGeom>
              <a:avLst/>
              <a:gdLst/>
              <a:ahLst/>
              <a:cxnLst/>
              <a:rect l="l" t="t" r="r" b="b"/>
              <a:pathLst>
                <a:path w="2645410" h="108585">
                  <a:moveTo>
                    <a:pt x="675005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5" y="108000"/>
                  </a:lnTo>
                  <a:close/>
                </a:path>
                <a:path w="2645410" h="108585">
                  <a:moveTo>
                    <a:pt x="1997646" y="108000"/>
                  </a:moveTo>
                  <a:lnTo>
                    <a:pt x="1350010" y="108000"/>
                  </a:lnTo>
                  <a:lnTo>
                    <a:pt x="1350010" y="0"/>
                  </a:lnTo>
                  <a:lnTo>
                    <a:pt x="2644927" y="0"/>
                  </a:lnTo>
                  <a:lnTo>
                    <a:pt x="2644927" y="108000"/>
                  </a:lnTo>
                  <a:lnTo>
                    <a:pt x="1997646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6">
              <a:extLst>
                <a:ext uri="{FF2B5EF4-FFF2-40B4-BE49-F238E27FC236}">
                  <a16:creationId xmlns:a16="http://schemas.microsoft.com/office/drawing/2014/main" id="{FF15E2B6-3D55-41B2-9783-29E35CCB6E7D}"/>
                </a:ext>
              </a:extLst>
            </p:cNvPr>
            <p:cNvSpPr/>
            <p:nvPr/>
          </p:nvSpPr>
          <p:spPr>
            <a:xfrm>
              <a:off x="4660556" y="1722604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4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7">
              <a:extLst>
                <a:ext uri="{FF2B5EF4-FFF2-40B4-BE49-F238E27FC236}">
                  <a16:creationId xmlns:a16="http://schemas.microsoft.com/office/drawing/2014/main" id="{71F1FE4E-BA9A-4A64-A780-BB42E29BEA07}"/>
                </a:ext>
              </a:extLst>
            </p:cNvPr>
            <p:cNvSpPr/>
            <p:nvPr/>
          </p:nvSpPr>
          <p:spPr>
            <a:xfrm>
              <a:off x="4660556" y="1722604"/>
              <a:ext cx="2647315" cy="108585"/>
            </a:xfrm>
            <a:custGeom>
              <a:avLst/>
              <a:gdLst/>
              <a:ahLst/>
              <a:cxnLst/>
              <a:rect l="l" t="t" r="r" b="b"/>
              <a:pathLst>
                <a:path w="2647315" h="108585">
                  <a:moveTo>
                    <a:pt x="675004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4" y="108000"/>
                  </a:lnTo>
                  <a:close/>
                </a:path>
                <a:path w="2647315" h="108585">
                  <a:moveTo>
                    <a:pt x="1998725" y="108000"/>
                  </a:moveTo>
                  <a:lnTo>
                    <a:pt x="1350365" y="108000"/>
                  </a:lnTo>
                  <a:lnTo>
                    <a:pt x="1350365" y="0"/>
                  </a:lnTo>
                  <a:lnTo>
                    <a:pt x="2646718" y="0"/>
                  </a:lnTo>
                  <a:lnTo>
                    <a:pt x="2646718" y="108000"/>
                  </a:lnTo>
                  <a:lnTo>
                    <a:pt x="1998725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8">
            <a:extLst>
              <a:ext uri="{FF2B5EF4-FFF2-40B4-BE49-F238E27FC236}">
                <a16:creationId xmlns:a16="http://schemas.microsoft.com/office/drawing/2014/main" id="{D54DB1AF-1113-4182-B3B8-C628F9B8CE94}"/>
              </a:ext>
            </a:extLst>
          </p:cNvPr>
          <p:cNvSpPr txBox="1"/>
          <p:nvPr/>
        </p:nvSpPr>
        <p:spPr>
          <a:xfrm>
            <a:off x="1811287" y="2132063"/>
            <a:ext cx="5561965" cy="1409700"/>
          </a:xfrm>
          <a:prstGeom prst="rect">
            <a:avLst/>
          </a:prstGeom>
        </p:spPr>
        <p:txBody>
          <a:bodyPr vert="horz" wrap="square" lIns="0" tIns="204470" rIns="0" bIns="0" rtlCol="0">
            <a:spAutoFit/>
          </a:bodyPr>
          <a:lstStyle/>
          <a:p>
            <a:pPr marL="361950">
              <a:lnSpc>
                <a:spcPct val="100000"/>
              </a:lnSpc>
              <a:spcBef>
                <a:spcPts val="1610"/>
              </a:spcBef>
              <a:tabLst>
                <a:tab pos="1332865" algn="l"/>
                <a:tab pos="2014220" algn="l"/>
                <a:tab pos="2694940" algn="l"/>
                <a:tab pos="3474085" algn="l"/>
                <a:tab pos="4154804" algn="l"/>
                <a:tab pos="4544695" algn="l"/>
              </a:tabLst>
            </a:pPr>
            <a:r>
              <a:rPr sz="2400" spc="155" dirty="0">
                <a:latin typeface="Microsoft Sans Serif"/>
                <a:cs typeface="Microsoft Sans Serif"/>
              </a:rPr>
              <a:t>192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35" dirty="0">
                <a:latin typeface="Microsoft Sans Serif"/>
                <a:cs typeface="Microsoft Sans Serif"/>
              </a:rPr>
              <a:t>0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25" dirty="0">
                <a:latin typeface="Microsoft Sans Serif"/>
                <a:cs typeface="Microsoft Sans Serif"/>
              </a:rPr>
              <a:t>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latin typeface="Microsoft Sans Serif"/>
                <a:cs typeface="Microsoft Sans Serif"/>
              </a:rPr>
              <a:t>128</a:t>
            </a:r>
            <a:endParaRPr sz="2400">
              <a:latin typeface="Microsoft Sans Serif"/>
              <a:cs typeface="Microsoft Sans Serif"/>
            </a:endParaRPr>
          </a:p>
          <a:p>
            <a:pPr marL="233679">
              <a:lnSpc>
                <a:spcPct val="100000"/>
              </a:lnSpc>
              <a:spcBef>
                <a:spcPts val="1390"/>
              </a:spcBef>
            </a:pPr>
            <a:r>
              <a:rPr sz="2150" b="1" spc="-10" dirty="0">
                <a:solidFill>
                  <a:srgbClr val="7F7F7F"/>
                </a:solidFill>
                <a:latin typeface="Courier New"/>
                <a:cs typeface="Courier New"/>
              </a:rPr>
              <a:t>110000000000000000000010100</a:t>
            </a:r>
            <a:r>
              <a:rPr sz="2150" b="1" spc="-10" dirty="0">
                <a:solidFill>
                  <a:srgbClr val="FF0000"/>
                </a:solidFill>
                <a:latin typeface="Courier New"/>
                <a:cs typeface="Courier New"/>
              </a:rPr>
              <a:t>00000</a:t>
            </a:r>
            <a:endParaRPr sz="21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800" dirty="0">
                <a:latin typeface="Arial MT"/>
                <a:cs typeface="Arial MT"/>
              </a:rPr>
              <a:t>Move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one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bit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from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host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part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to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prefix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6" name="object 9">
            <a:extLst>
              <a:ext uri="{FF2B5EF4-FFF2-40B4-BE49-F238E27FC236}">
                <a16:creationId xmlns:a16="http://schemas.microsoft.com/office/drawing/2014/main" id="{8AABD8EB-F002-40F8-882D-BFD915EDE916}"/>
              </a:ext>
            </a:extLst>
          </p:cNvPr>
          <p:cNvSpPr/>
          <p:nvPr/>
        </p:nvSpPr>
        <p:spPr>
          <a:xfrm>
            <a:off x="6522340" y="2831145"/>
            <a:ext cx="0" cy="485775"/>
          </a:xfrm>
          <a:custGeom>
            <a:avLst/>
            <a:gdLst/>
            <a:ahLst/>
            <a:cxnLst/>
            <a:rect l="l" t="t" r="r" b="b"/>
            <a:pathLst>
              <a:path h="485775">
                <a:moveTo>
                  <a:pt x="0" y="485648"/>
                </a:moveTo>
                <a:lnTo>
                  <a:pt x="0" y="0"/>
                </a:lnTo>
              </a:path>
            </a:pathLst>
          </a:custGeom>
          <a:ln w="381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749078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9C03AF89-9CC6-4715-8D46-D1360A2E0CB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B12DE8C1-C7FD-4CFB-B64C-2C1CEEB6E4C5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F6B71ADF-8CD9-4EE3-BCAA-096EE57684BD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B8B29EDA-E5E5-4A2F-98EA-2921FFC1DB9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127E16B5-FA9C-4F8B-9F40-C183F4332E31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7F279175-152F-4390-81A9-7B32128542F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136215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87270">
              <a:lnSpc>
                <a:spcPct val="100000"/>
              </a:lnSpc>
              <a:spcBef>
                <a:spcPts val="100"/>
              </a:spcBef>
            </a:pPr>
            <a:r>
              <a:rPr dirty="0"/>
              <a:t>Subnetting</a:t>
            </a:r>
            <a:r>
              <a:rPr spc="-254" dirty="0"/>
              <a:t> </a:t>
            </a:r>
            <a:r>
              <a:rPr spc="-25" dirty="0"/>
              <a:t>/27</a:t>
            </a:r>
          </a:p>
        </p:txBody>
      </p:sp>
      <p:grpSp>
        <p:nvGrpSpPr>
          <p:cNvPr id="10" name="object 3">
            <a:extLst>
              <a:ext uri="{FF2B5EF4-FFF2-40B4-BE49-F238E27FC236}">
                <a16:creationId xmlns:a16="http://schemas.microsoft.com/office/drawing/2014/main" id="{1A2BEB2A-ECAB-4F01-87E1-F9A93571C169}"/>
              </a:ext>
            </a:extLst>
          </p:cNvPr>
          <p:cNvGrpSpPr/>
          <p:nvPr/>
        </p:nvGrpSpPr>
        <p:grpSpPr>
          <a:xfrm>
            <a:off x="2052854" y="2525836"/>
            <a:ext cx="5301615" cy="1737360"/>
            <a:chOff x="2010511" y="1601916"/>
            <a:chExt cx="5301615" cy="1737360"/>
          </a:xfrm>
        </p:grpSpPr>
        <p:sp>
          <p:nvSpPr>
            <p:cNvPr id="11" name="object 4">
              <a:extLst>
                <a:ext uri="{FF2B5EF4-FFF2-40B4-BE49-F238E27FC236}">
                  <a16:creationId xmlns:a16="http://schemas.microsoft.com/office/drawing/2014/main" id="{BB1426ED-920B-4214-B421-02EE6A6B98DE}"/>
                </a:ext>
              </a:extLst>
            </p:cNvPr>
            <p:cNvSpPr/>
            <p:nvPr/>
          </p:nvSpPr>
          <p:spPr>
            <a:xfrm>
              <a:off x="2015274" y="1606679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5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5">
              <a:extLst>
                <a:ext uri="{FF2B5EF4-FFF2-40B4-BE49-F238E27FC236}">
                  <a16:creationId xmlns:a16="http://schemas.microsoft.com/office/drawing/2014/main" id="{AEDD399E-EC32-48A8-9335-73190F6AA089}"/>
                </a:ext>
              </a:extLst>
            </p:cNvPr>
            <p:cNvSpPr/>
            <p:nvPr/>
          </p:nvSpPr>
          <p:spPr>
            <a:xfrm>
              <a:off x="2015274" y="1606679"/>
              <a:ext cx="2645410" cy="108585"/>
            </a:xfrm>
            <a:custGeom>
              <a:avLst/>
              <a:gdLst/>
              <a:ahLst/>
              <a:cxnLst/>
              <a:rect l="l" t="t" r="r" b="b"/>
              <a:pathLst>
                <a:path w="2645410" h="108585">
                  <a:moveTo>
                    <a:pt x="675005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5" y="108000"/>
                  </a:lnTo>
                  <a:close/>
                </a:path>
                <a:path w="2645410" h="108585">
                  <a:moveTo>
                    <a:pt x="1997646" y="108000"/>
                  </a:moveTo>
                  <a:lnTo>
                    <a:pt x="1350010" y="108000"/>
                  </a:lnTo>
                  <a:lnTo>
                    <a:pt x="1350010" y="0"/>
                  </a:lnTo>
                  <a:lnTo>
                    <a:pt x="2644927" y="0"/>
                  </a:lnTo>
                  <a:lnTo>
                    <a:pt x="2644927" y="108000"/>
                  </a:lnTo>
                  <a:lnTo>
                    <a:pt x="1997646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6">
              <a:extLst>
                <a:ext uri="{FF2B5EF4-FFF2-40B4-BE49-F238E27FC236}">
                  <a16:creationId xmlns:a16="http://schemas.microsoft.com/office/drawing/2014/main" id="{894FD8F2-B0B3-4616-B09D-459892BDB0A8}"/>
                </a:ext>
              </a:extLst>
            </p:cNvPr>
            <p:cNvSpPr/>
            <p:nvPr/>
          </p:nvSpPr>
          <p:spPr>
            <a:xfrm>
              <a:off x="4660556" y="1606679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4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7">
              <a:extLst>
                <a:ext uri="{FF2B5EF4-FFF2-40B4-BE49-F238E27FC236}">
                  <a16:creationId xmlns:a16="http://schemas.microsoft.com/office/drawing/2014/main" id="{57DF51A0-0B7C-4BA0-A822-D0FFDDA055F8}"/>
                </a:ext>
              </a:extLst>
            </p:cNvPr>
            <p:cNvSpPr/>
            <p:nvPr/>
          </p:nvSpPr>
          <p:spPr>
            <a:xfrm>
              <a:off x="4660556" y="1606679"/>
              <a:ext cx="2647315" cy="108585"/>
            </a:xfrm>
            <a:custGeom>
              <a:avLst/>
              <a:gdLst/>
              <a:ahLst/>
              <a:cxnLst/>
              <a:rect l="l" t="t" r="r" b="b"/>
              <a:pathLst>
                <a:path w="2647315" h="108585">
                  <a:moveTo>
                    <a:pt x="675004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4" y="108000"/>
                  </a:lnTo>
                  <a:close/>
                </a:path>
                <a:path w="2647315" h="108585">
                  <a:moveTo>
                    <a:pt x="1998725" y="108000"/>
                  </a:moveTo>
                  <a:lnTo>
                    <a:pt x="1350365" y="108000"/>
                  </a:lnTo>
                  <a:lnTo>
                    <a:pt x="1350365" y="0"/>
                  </a:lnTo>
                  <a:lnTo>
                    <a:pt x="2646718" y="0"/>
                  </a:lnTo>
                  <a:lnTo>
                    <a:pt x="2646718" y="108000"/>
                  </a:lnTo>
                  <a:lnTo>
                    <a:pt x="1998725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8">
              <a:extLst>
                <a:ext uri="{FF2B5EF4-FFF2-40B4-BE49-F238E27FC236}">
                  <a16:creationId xmlns:a16="http://schemas.microsoft.com/office/drawing/2014/main" id="{38ED10D7-F4D7-48F4-A816-F1A1AB9766C0}"/>
                </a:ext>
              </a:extLst>
            </p:cNvPr>
            <p:cNvSpPr/>
            <p:nvPr/>
          </p:nvSpPr>
          <p:spPr>
            <a:xfrm>
              <a:off x="2015274" y="3225967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5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9">
              <a:extLst>
                <a:ext uri="{FF2B5EF4-FFF2-40B4-BE49-F238E27FC236}">
                  <a16:creationId xmlns:a16="http://schemas.microsoft.com/office/drawing/2014/main" id="{1AC22753-C086-43E1-B284-21FF1CFD020D}"/>
                </a:ext>
              </a:extLst>
            </p:cNvPr>
            <p:cNvSpPr/>
            <p:nvPr/>
          </p:nvSpPr>
          <p:spPr>
            <a:xfrm>
              <a:off x="2015274" y="3225967"/>
              <a:ext cx="2645410" cy="108585"/>
            </a:xfrm>
            <a:custGeom>
              <a:avLst/>
              <a:gdLst/>
              <a:ahLst/>
              <a:cxnLst/>
              <a:rect l="l" t="t" r="r" b="b"/>
              <a:pathLst>
                <a:path w="2645410" h="108585">
                  <a:moveTo>
                    <a:pt x="675005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5" y="108000"/>
                  </a:lnTo>
                  <a:close/>
                </a:path>
                <a:path w="2645410" h="108585">
                  <a:moveTo>
                    <a:pt x="1997646" y="108000"/>
                  </a:moveTo>
                  <a:lnTo>
                    <a:pt x="1350010" y="108000"/>
                  </a:lnTo>
                  <a:lnTo>
                    <a:pt x="1350010" y="0"/>
                  </a:lnTo>
                  <a:lnTo>
                    <a:pt x="2644927" y="0"/>
                  </a:lnTo>
                  <a:lnTo>
                    <a:pt x="2644927" y="108000"/>
                  </a:lnTo>
                  <a:lnTo>
                    <a:pt x="1997646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488BF32D-5C4D-4748-9EFD-EA48B192B196}"/>
                </a:ext>
              </a:extLst>
            </p:cNvPr>
            <p:cNvSpPr/>
            <p:nvPr/>
          </p:nvSpPr>
          <p:spPr>
            <a:xfrm>
              <a:off x="4660556" y="3225967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4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1">
              <a:extLst>
                <a:ext uri="{FF2B5EF4-FFF2-40B4-BE49-F238E27FC236}">
                  <a16:creationId xmlns:a16="http://schemas.microsoft.com/office/drawing/2014/main" id="{488A4A3C-92E5-4389-A857-B443F6B2D893}"/>
                </a:ext>
              </a:extLst>
            </p:cNvPr>
            <p:cNvSpPr/>
            <p:nvPr/>
          </p:nvSpPr>
          <p:spPr>
            <a:xfrm>
              <a:off x="4660556" y="3225967"/>
              <a:ext cx="2647315" cy="108585"/>
            </a:xfrm>
            <a:custGeom>
              <a:avLst/>
              <a:gdLst/>
              <a:ahLst/>
              <a:cxnLst/>
              <a:rect l="l" t="t" r="r" b="b"/>
              <a:pathLst>
                <a:path w="2647315" h="108585">
                  <a:moveTo>
                    <a:pt x="675004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4" y="108000"/>
                  </a:lnTo>
                  <a:close/>
                </a:path>
                <a:path w="2647315" h="108585">
                  <a:moveTo>
                    <a:pt x="1998725" y="108000"/>
                  </a:moveTo>
                  <a:lnTo>
                    <a:pt x="1350365" y="108000"/>
                  </a:lnTo>
                  <a:lnTo>
                    <a:pt x="1350365" y="0"/>
                  </a:lnTo>
                  <a:lnTo>
                    <a:pt x="2646718" y="0"/>
                  </a:lnTo>
                  <a:lnTo>
                    <a:pt x="2646718" y="108000"/>
                  </a:lnTo>
                  <a:lnTo>
                    <a:pt x="1998725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2">
            <a:extLst>
              <a:ext uri="{FF2B5EF4-FFF2-40B4-BE49-F238E27FC236}">
                <a16:creationId xmlns:a16="http://schemas.microsoft.com/office/drawing/2014/main" id="{16C7DFE9-23CC-41A6-9854-F89E94750B23}"/>
              </a:ext>
            </a:extLst>
          </p:cNvPr>
          <p:cNvSpPr txBox="1"/>
          <p:nvPr/>
        </p:nvSpPr>
        <p:spPr>
          <a:xfrm>
            <a:off x="1811287" y="1931961"/>
            <a:ext cx="5561965" cy="1410335"/>
          </a:xfrm>
          <a:prstGeom prst="rect">
            <a:avLst/>
          </a:prstGeom>
        </p:spPr>
        <p:txBody>
          <a:bodyPr vert="horz" wrap="square" lIns="0" tIns="204470" rIns="0" bIns="0" rtlCol="0">
            <a:spAutoFit/>
          </a:bodyPr>
          <a:lstStyle/>
          <a:p>
            <a:pPr marL="361950">
              <a:lnSpc>
                <a:spcPct val="100000"/>
              </a:lnSpc>
              <a:spcBef>
                <a:spcPts val="1610"/>
              </a:spcBef>
              <a:tabLst>
                <a:tab pos="1332865" algn="l"/>
                <a:tab pos="2014220" algn="l"/>
                <a:tab pos="2694940" algn="l"/>
                <a:tab pos="3474085" algn="l"/>
                <a:tab pos="4154804" algn="l"/>
                <a:tab pos="4544695" algn="l"/>
              </a:tabLst>
            </a:pPr>
            <a:r>
              <a:rPr sz="2400" spc="155" dirty="0">
                <a:latin typeface="Microsoft Sans Serif"/>
                <a:cs typeface="Microsoft Sans Serif"/>
              </a:rPr>
              <a:t>192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35" dirty="0">
                <a:latin typeface="Microsoft Sans Serif"/>
                <a:cs typeface="Microsoft Sans Serif"/>
              </a:rPr>
              <a:t>0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25" dirty="0">
                <a:latin typeface="Microsoft Sans Serif"/>
                <a:cs typeface="Microsoft Sans Serif"/>
              </a:rPr>
              <a:t>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latin typeface="Microsoft Sans Serif"/>
                <a:cs typeface="Microsoft Sans Serif"/>
              </a:rPr>
              <a:t>128</a:t>
            </a:r>
            <a:endParaRPr sz="2400">
              <a:latin typeface="Microsoft Sans Serif"/>
              <a:cs typeface="Microsoft Sans Serif"/>
            </a:endParaRPr>
          </a:p>
          <a:p>
            <a:pPr marL="233679">
              <a:lnSpc>
                <a:spcPct val="100000"/>
              </a:lnSpc>
              <a:spcBef>
                <a:spcPts val="1390"/>
              </a:spcBef>
            </a:pPr>
            <a:r>
              <a:rPr sz="2150" b="1" spc="-10" dirty="0">
                <a:solidFill>
                  <a:srgbClr val="7F7F7F"/>
                </a:solidFill>
                <a:latin typeface="Courier New"/>
                <a:cs typeface="Courier New"/>
              </a:rPr>
              <a:t>110000000000000000000010100</a:t>
            </a:r>
            <a:r>
              <a:rPr sz="2150" b="1" spc="-10" dirty="0">
                <a:solidFill>
                  <a:srgbClr val="FF0000"/>
                </a:solidFill>
                <a:latin typeface="Courier New"/>
                <a:cs typeface="Courier New"/>
              </a:rPr>
              <a:t>00000</a:t>
            </a:r>
            <a:endParaRPr sz="21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sz="1800" dirty="0">
                <a:latin typeface="Arial MT"/>
                <a:cs typeface="Arial MT"/>
              </a:rPr>
              <a:t>Move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one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bit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from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host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part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to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prefix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0" name="object 13">
            <a:extLst>
              <a:ext uri="{FF2B5EF4-FFF2-40B4-BE49-F238E27FC236}">
                <a16:creationId xmlns:a16="http://schemas.microsoft.com/office/drawing/2014/main" id="{467CBBCD-195E-41B7-85DA-C63561EA89DC}"/>
              </a:ext>
            </a:extLst>
          </p:cNvPr>
          <p:cNvSpPr txBox="1"/>
          <p:nvPr/>
        </p:nvSpPr>
        <p:spPr>
          <a:xfrm>
            <a:off x="1811287" y="3453901"/>
            <a:ext cx="30651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We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now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have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two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/28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prefixes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1" name="object 14">
            <a:extLst>
              <a:ext uri="{FF2B5EF4-FFF2-40B4-BE49-F238E27FC236}">
                <a16:creationId xmlns:a16="http://schemas.microsoft.com/office/drawing/2014/main" id="{73B9A9E8-F1DE-479F-9311-5A1A4592F3B3}"/>
              </a:ext>
            </a:extLst>
          </p:cNvPr>
          <p:cNvSpPr txBox="1"/>
          <p:nvPr/>
        </p:nvSpPr>
        <p:spPr>
          <a:xfrm>
            <a:off x="2032318" y="3549789"/>
            <a:ext cx="5340985" cy="1132205"/>
          </a:xfrm>
          <a:prstGeom prst="rect">
            <a:avLst/>
          </a:prstGeom>
        </p:spPr>
        <p:txBody>
          <a:bodyPr vert="horz" wrap="square" lIns="0" tIns="2095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650"/>
              </a:spcBef>
            </a:pPr>
            <a:r>
              <a:rPr sz="2150" b="1" spc="-10" dirty="0">
                <a:solidFill>
                  <a:srgbClr val="7F7F7F"/>
                </a:solidFill>
                <a:latin typeface="Courier New"/>
                <a:cs typeface="Courier New"/>
              </a:rPr>
              <a:t>110000000000000000000010100</a:t>
            </a:r>
            <a:r>
              <a:rPr sz="2150" b="1" spc="-10" dirty="0">
                <a:solidFill>
                  <a:srgbClr val="BADFE2"/>
                </a:solidFill>
                <a:latin typeface="Courier New"/>
                <a:cs typeface="Courier New"/>
              </a:rPr>
              <a:t>0</a:t>
            </a:r>
            <a:r>
              <a:rPr sz="2150" b="1" spc="-10" dirty="0">
                <a:solidFill>
                  <a:srgbClr val="FF0000"/>
                </a:solidFill>
                <a:latin typeface="Courier New"/>
                <a:cs typeface="Courier New"/>
              </a:rPr>
              <a:t>0000</a:t>
            </a:r>
            <a:endParaRPr sz="2150">
              <a:latin typeface="Courier New"/>
              <a:cs typeface="Courier New"/>
            </a:endParaRPr>
          </a:p>
          <a:p>
            <a:pPr marL="140970">
              <a:lnSpc>
                <a:spcPct val="100000"/>
              </a:lnSpc>
              <a:spcBef>
                <a:spcPts val="1700"/>
              </a:spcBef>
              <a:tabLst>
                <a:tab pos="1111885" algn="l"/>
                <a:tab pos="1792605" algn="l"/>
                <a:tab pos="2473960" algn="l"/>
                <a:tab pos="3253104" algn="l"/>
                <a:tab pos="3933825" algn="l"/>
                <a:tab pos="4323080" algn="l"/>
              </a:tabLst>
            </a:pPr>
            <a:r>
              <a:rPr sz="2400" spc="155" dirty="0">
                <a:latin typeface="Microsoft Sans Serif"/>
                <a:cs typeface="Microsoft Sans Serif"/>
              </a:rPr>
              <a:t>192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35" dirty="0">
                <a:latin typeface="Microsoft Sans Serif"/>
                <a:cs typeface="Microsoft Sans Serif"/>
              </a:rPr>
              <a:t>0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35" dirty="0">
                <a:latin typeface="Microsoft Sans Serif"/>
                <a:cs typeface="Microsoft Sans Serif"/>
              </a:rPr>
              <a:t>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latin typeface="Microsoft Sans Serif"/>
                <a:cs typeface="Microsoft Sans Serif"/>
              </a:rPr>
              <a:t>128</a:t>
            </a:r>
            <a:endParaRPr sz="2400">
              <a:latin typeface="Microsoft Sans Serif"/>
              <a:cs typeface="Microsoft Sans Serif"/>
            </a:endParaRPr>
          </a:p>
        </p:txBody>
      </p:sp>
      <p:grpSp>
        <p:nvGrpSpPr>
          <p:cNvPr id="22" name="object 15">
            <a:extLst>
              <a:ext uri="{FF2B5EF4-FFF2-40B4-BE49-F238E27FC236}">
                <a16:creationId xmlns:a16="http://schemas.microsoft.com/office/drawing/2014/main" id="{A4B16FD6-94DB-413A-8D72-DDCCCD363BAD}"/>
              </a:ext>
            </a:extLst>
          </p:cNvPr>
          <p:cNvGrpSpPr/>
          <p:nvPr/>
        </p:nvGrpSpPr>
        <p:grpSpPr>
          <a:xfrm>
            <a:off x="6503260" y="2631398"/>
            <a:ext cx="287655" cy="1518285"/>
            <a:chOff x="6460917" y="1707478"/>
            <a:chExt cx="287655" cy="1518285"/>
          </a:xfrm>
        </p:grpSpPr>
        <p:sp>
          <p:nvSpPr>
            <p:cNvPr id="23" name="object 16">
              <a:extLst>
                <a:ext uri="{FF2B5EF4-FFF2-40B4-BE49-F238E27FC236}">
                  <a16:creationId xmlns:a16="http://schemas.microsoft.com/office/drawing/2014/main" id="{778751CB-B0C5-4DBC-820C-72145986285B}"/>
                </a:ext>
              </a:extLst>
            </p:cNvPr>
            <p:cNvSpPr/>
            <p:nvPr/>
          </p:nvSpPr>
          <p:spPr>
            <a:xfrm>
              <a:off x="6479997" y="1707478"/>
              <a:ext cx="144145" cy="1518285"/>
            </a:xfrm>
            <a:custGeom>
              <a:avLst/>
              <a:gdLst/>
              <a:ahLst/>
              <a:cxnLst/>
              <a:rect l="l" t="t" r="r" b="b"/>
              <a:pathLst>
                <a:path w="144145" h="1518285">
                  <a:moveTo>
                    <a:pt x="0" y="486003"/>
                  </a:moveTo>
                  <a:lnTo>
                    <a:pt x="0" y="0"/>
                  </a:lnTo>
                </a:path>
                <a:path w="144145" h="1518285">
                  <a:moveTo>
                    <a:pt x="144005" y="1518119"/>
                  </a:moveTo>
                  <a:lnTo>
                    <a:pt x="144005" y="1086129"/>
                  </a:lnTo>
                </a:path>
              </a:pathLst>
            </a:custGeom>
            <a:ln w="381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17">
              <a:extLst>
                <a:ext uri="{FF2B5EF4-FFF2-40B4-BE49-F238E27FC236}">
                  <a16:creationId xmlns:a16="http://schemas.microsoft.com/office/drawing/2014/main" id="{12A32933-DFB8-491C-9D63-84AD79EA9776}"/>
                </a:ext>
              </a:extLst>
            </p:cNvPr>
            <p:cNvSpPr/>
            <p:nvPr/>
          </p:nvSpPr>
          <p:spPr>
            <a:xfrm>
              <a:off x="6497637" y="2193126"/>
              <a:ext cx="162560" cy="483234"/>
            </a:xfrm>
            <a:custGeom>
              <a:avLst/>
              <a:gdLst/>
              <a:ahLst/>
              <a:cxnLst/>
              <a:rect l="l" t="t" r="r" b="b"/>
              <a:pathLst>
                <a:path w="162559" h="483235">
                  <a:moveTo>
                    <a:pt x="0" y="0"/>
                  </a:moveTo>
                  <a:lnTo>
                    <a:pt x="0" y="324357"/>
                  </a:lnTo>
                  <a:lnTo>
                    <a:pt x="162001" y="324357"/>
                  </a:lnTo>
                  <a:lnTo>
                    <a:pt x="162001" y="483120"/>
                  </a:lnTo>
                </a:path>
              </a:pathLst>
            </a:custGeom>
            <a:ln w="50759">
              <a:solidFill>
                <a:srgbClr val="BADFE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18">
              <a:extLst>
                <a:ext uri="{FF2B5EF4-FFF2-40B4-BE49-F238E27FC236}">
                  <a16:creationId xmlns:a16="http://schemas.microsoft.com/office/drawing/2014/main" id="{7DA01843-B49D-4FD5-A1D9-832DC7CB9709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71081" y="2664360"/>
              <a:ext cx="177482" cy="1774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081680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47FAAA0B-F489-4368-A66D-32759B946C7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EF705AA8-515E-40C0-ADF9-585F5BA1D7A3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D86A75C8-9F14-4516-8B86-2EBA35D93383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44BD7E3B-2836-4AA1-9189-D5F4E249817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430089B5-ED0B-40AA-845A-019A4C4BB753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F582D258-8A0F-4E33-BC92-53781A1DF83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758123" y="871700"/>
            <a:ext cx="362775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Subnetting</a:t>
            </a:r>
            <a:r>
              <a:rPr spc="-254" dirty="0"/>
              <a:t> </a:t>
            </a:r>
            <a:r>
              <a:rPr spc="-25" dirty="0"/>
              <a:t>/27</a:t>
            </a:r>
          </a:p>
        </p:txBody>
      </p:sp>
      <p:grpSp>
        <p:nvGrpSpPr>
          <p:cNvPr id="10" name="object 3">
            <a:extLst>
              <a:ext uri="{FF2B5EF4-FFF2-40B4-BE49-F238E27FC236}">
                <a16:creationId xmlns:a16="http://schemas.microsoft.com/office/drawing/2014/main" id="{94663D44-8E54-495D-B236-5BB56439354C}"/>
              </a:ext>
            </a:extLst>
          </p:cNvPr>
          <p:cNvGrpSpPr/>
          <p:nvPr/>
        </p:nvGrpSpPr>
        <p:grpSpPr>
          <a:xfrm>
            <a:off x="2012569" y="1963963"/>
            <a:ext cx="5301615" cy="1737360"/>
            <a:chOff x="2010511" y="1132841"/>
            <a:chExt cx="5301615" cy="1737360"/>
          </a:xfrm>
        </p:grpSpPr>
        <p:sp>
          <p:nvSpPr>
            <p:cNvPr id="11" name="object 4">
              <a:extLst>
                <a:ext uri="{FF2B5EF4-FFF2-40B4-BE49-F238E27FC236}">
                  <a16:creationId xmlns:a16="http://schemas.microsoft.com/office/drawing/2014/main" id="{5623D7F9-6A05-4488-BF88-25ADFBE26F0E}"/>
                </a:ext>
              </a:extLst>
            </p:cNvPr>
            <p:cNvSpPr/>
            <p:nvPr/>
          </p:nvSpPr>
          <p:spPr>
            <a:xfrm>
              <a:off x="2015274" y="1137604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4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5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5">
              <a:extLst>
                <a:ext uri="{FF2B5EF4-FFF2-40B4-BE49-F238E27FC236}">
                  <a16:creationId xmlns:a16="http://schemas.microsoft.com/office/drawing/2014/main" id="{6BD427AD-849B-43C4-9B8C-23392259443F}"/>
                </a:ext>
              </a:extLst>
            </p:cNvPr>
            <p:cNvSpPr/>
            <p:nvPr/>
          </p:nvSpPr>
          <p:spPr>
            <a:xfrm>
              <a:off x="2015274" y="1137604"/>
              <a:ext cx="2645410" cy="108585"/>
            </a:xfrm>
            <a:custGeom>
              <a:avLst/>
              <a:gdLst/>
              <a:ahLst/>
              <a:cxnLst/>
              <a:rect l="l" t="t" r="r" b="b"/>
              <a:pathLst>
                <a:path w="2645410" h="108584">
                  <a:moveTo>
                    <a:pt x="675005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5" y="108000"/>
                  </a:lnTo>
                  <a:close/>
                </a:path>
                <a:path w="2645410" h="108584">
                  <a:moveTo>
                    <a:pt x="1997646" y="108000"/>
                  </a:moveTo>
                  <a:lnTo>
                    <a:pt x="1350010" y="108000"/>
                  </a:lnTo>
                  <a:lnTo>
                    <a:pt x="1350010" y="0"/>
                  </a:lnTo>
                  <a:lnTo>
                    <a:pt x="2644927" y="0"/>
                  </a:lnTo>
                  <a:lnTo>
                    <a:pt x="2644927" y="108000"/>
                  </a:lnTo>
                  <a:lnTo>
                    <a:pt x="1997646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6">
              <a:extLst>
                <a:ext uri="{FF2B5EF4-FFF2-40B4-BE49-F238E27FC236}">
                  <a16:creationId xmlns:a16="http://schemas.microsoft.com/office/drawing/2014/main" id="{E91D6BB9-5B34-42AB-8CA1-37FA063C9236}"/>
                </a:ext>
              </a:extLst>
            </p:cNvPr>
            <p:cNvSpPr/>
            <p:nvPr/>
          </p:nvSpPr>
          <p:spPr>
            <a:xfrm>
              <a:off x="4660556" y="1137604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4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4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7">
              <a:extLst>
                <a:ext uri="{FF2B5EF4-FFF2-40B4-BE49-F238E27FC236}">
                  <a16:creationId xmlns:a16="http://schemas.microsoft.com/office/drawing/2014/main" id="{6DCDFF60-9F74-424F-8D21-6E40B7C172EA}"/>
                </a:ext>
              </a:extLst>
            </p:cNvPr>
            <p:cNvSpPr/>
            <p:nvPr/>
          </p:nvSpPr>
          <p:spPr>
            <a:xfrm>
              <a:off x="4660556" y="1137604"/>
              <a:ext cx="2647315" cy="108585"/>
            </a:xfrm>
            <a:custGeom>
              <a:avLst/>
              <a:gdLst/>
              <a:ahLst/>
              <a:cxnLst/>
              <a:rect l="l" t="t" r="r" b="b"/>
              <a:pathLst>
                <a:path w="2647315" h="108584">
                  <a:moveTo>
                    <a:pt x="675004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4" y="108000"/>
                  </a:lnTo>
                  <a:close/>
                </a:path>
                <a:path w="2647315" h="108584">
                  <a:moveTo>
                    <a:pt x="1998725" y="108000"/>
                  </a:moveTo>
                  <a:lnTo>
                    <a:pt x="1350365" y="108000"/>
                  </a:lnTo>
                  <a:lnTo>
                    <a:pt x="1350365" y="0"/>
                  </a:lnTo>
                  <a:lnTo>
                    <a:pt x="2646718" y="0"/>
                  </a:lnTo>
                  <a:lnTo>
                    <a:pt x="2646718" y="108000"/>
                  </a:lnTo>
                  <a:lnTo>
                    <a:pt x="1998725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8">
              <a:extLst>
                <a:ext uri="{FF2B5EF4-FFF2-40B4-BE49-F238E27FC236}">
                  <a16:creationId xmlns:a16="http://schemas.microsoft.com/office/drawing/2014/main" id="{8AEA3643-EFC8-4692-82F8-95C004EE15F4}"/>
                </a:ext>
              </a:extLst>
            </p:cNvPr>
            <p:cNvSpPr/>
            <p:nvPr/>
          </p:nvSpPr>
          <p:spPr>
            <a:xfrm>
              <a:off x="2015274" y="2756879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5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9">
              <a:extLst>
                <a:ext uri="{FF2B5EF4-FFF2-40B4-BE49-F238E27FC236}">
                  <a16:creationId xmlns:a16="http://schemas.microsoft.com/office/drawing/2014/main" id="{F3FFD438-FA01-43D0-AF9F-3D420C605DB7}"/>
                </a:ext>
              </a:extLst>
            </p:cNvPr>
            <p:cNvSpPr/>
            <p:nvPr/>
          </p:nvSpPr>
          <p:spPr>
            <a:xfrm>
              <a:off x="2015274" y="2756879"/>
              <a:ext cx="2645410" cy="108585"/>
            </a:xfrm>
            <a:custGeom>
              <a:avLst/>
              <a:gdLst/>
              <a:ahLst/>
              <a:cxnLst/>
              <a:rect l="l" t="t" r="r" b="b"/>
              <a:pathLst>
                <a:path w="2645410" h="108585">
                  <a:moveTo>
                    <a:pt x="675005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5" y="108000"/>
                  </a:lnTo>
                  <a:close/>
                </a:path>
                <a:path w="2645410" h="108585">
                  <a:moveTo>
                    <a:pt x="1997646" y="108000"/>
                  </a:moveTo>
                  <a:lnTo>
                    <a:pt x="1350010" y="108000"/>
                  </a:lnTo>
                  <a:lnTo>
                    <a:pt x="1350010" y="0"/>
                  </a:lnTo>
                  <a:lnTo>
                    <a:pt x="2644927" y="0"/>
                  </a:lnTo>
                  <a:lnTo>
                    <a:pt x="2644927" y="108000"/>
                  </a:lnTo>
                  <a:lnTo>
                    <a:pt x="1997646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6A9916C3-64C0-43B9-A74F-9D6E2175244E}"/>
                </a:ext>
              </a:extLst>
            </p:cNvPr>
            <p:cNvSpPr/>
            <p:nvPr/>
          </p:nvSpPr>
          <p:spPr>
            <a:xfrm>
              <a:off x="4660556" y="2756879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4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1">
              <a:extLst>
                <a:ext uri="{FF2B5EF4-FFF2-40B4-BE49-F238E27FC236}">
                  <a16:creationId xmlns:a16="http://schemas.microsoft.com/office/drawing/2014/main" id="{9F260D76-969C-42E8-8285-DFE7E45190D1}"/>
                </a:ext>
              </a:extLst>
            </p:cNvPr>
            <p:cNvSpPr/>
            <p:nvPr/>
          </p:nvSpPr>
          <p:spPr>
            <a:xfrm>
              <a:off x="4660556" y="2756879"/>
              <a:ext cx="2647315" cy="108585"/>
            </a:xfrm>
            <a:custGeom>
              <a:avLst/>
              <a:gdLst/>
              <a:ahLst/>
              <a:cxnLst/>
              <a:rect l="l" t="t" r="r" b="b"/>
              <a:pathLst>
                <a:path w="2647315" h="108585">
                  <a:moveTo>
                    <a:pt x="675004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4" y="108000"/>
                  </a:lnTo>
                  <a:close/>
                </a:path>
                <a:path w="2647315" h="108585">
                  <a:moveTo>
                    <a:pt x="1998725" y="108000"/>
                  </a:moveTo>
                  <a:lnTo>
                    <a:pt x="1350365" y="108000"/>
                  </a:lnTo>
                  <a:lnTo>
                    <a:pt x="1350365" y="0"/>
                  </a:lnTo>
                  <a:lnTo>
                    <a:pt x="2646718" y="0"/>
                  </a:lnTo>
                  <a:lnTo>
                    <a:pt x="2646718" y="108000"/>
                  </a:lnTo>
                  <a:lnTo>
                    <a:pt x="1998725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" name="object 12">
            <a:extLst>
              <a:ext uri="{FF2B5EF4-FFF2-40B4-BE49-F238E27FC236}">
                <a16:creationId xmlns:a16="http://schemas.microsoft.com/office/drawing/2014/main" id="{F2EF2BAF-E12A-42D9-82EF-5209AF4D72F2}"/>
              </a:ext>
            </a:extLst>
          </p:cNvPr>
          <p:cNvGrpSpPr/>
          <p:nvPr/>
        </p:nvGrpSpPr>
        <p:grpSpPr>
          <a:xfrm>
            <a:off x="2012652" y="4446242"/>
            <a:ext cx="5301615" cy="545465"/>
            <a:chOff x="2010594" y="3615120"/>
            <a:chExt cx="5301615" cy="545465"/>
          </a:xfrm>
        </p:grpSpPr>
        <p:sp>
          <p:nvSpPr>
            <p:cNvPr id="20" name="object 13">
              <a:extLst>
                <a:ext uri="{FF2B5EF4-FFF2-40B4-BE49-F238E27FC236}">
                  <a16:creationId xmlns:a16="http://schemas.microsoft.com/office/drawing/2014/main" id="{7AAF0053-C12D-4D08-806E-7FF898FF3F30}"/>
                </a:ext>
              </a:extLst>
            </p:cNvPr>
            <p:cNvSpPr/>
            <p:nvPr/>
          </p:nvSpPr>
          <p:spPr>
            <a:xfrm>
              <a:off x="2015274" y="4047479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5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14">
              <a:extLst>
                <a:ext uri="{FF2B5EF4-FFF2-40B4-BE49-F238E27FC236}">
                  <a16:creationId xmlns:a16="http://schemas.microsoft.com/office/drawing/2014/main" id="{BFE7A0D6-FB6C-4934-A048-0D2D0005724B}"/>
                </a:ext>
              </a:extLst>
            </p:cNvPr>
            <p:cNvSpPr/>
            <p:nvPr/>
          </p:nvSpPr>
          <p:spPr>
            <a:xfrm>
              <a:off x="2015274" y="4047479"/>
              <a:ext cx="2645410" cy="108585"/>
            </a:xfrm>
            <a:custGeom>
              <a:avLst/>
              <a:gdLst/>
              <a:ahLst/>
              <a:cxnLst/>
              <a:rect l="l" t="t" r="r" b="b"/>
              <a:pathLst>
                <a:path w="2645410" h="108585">
                  <a:moveTo>
                    <a:pt x="675005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5" y="108000"/>
                  </a:lnTo>
                  <a:close/>
                </a:path>
                <a:path w="2645410" h="108585">
                  <a:moveTo>
                    <a:pt x="1997646" y="108000"/>
                  </a:moveTo>
                  <a:lnTo>
                    <a:pt x="1350010" y="108000"/>
                  </a:lnTo>
                  <a:lnTo>
                    <a:pt x="1350010" y="0"/>
                  </a:lnTo>
                  <a:lnTo>
                    <a:pt x="2644927" y="0"/>
                  </a:lnTo>
                  <a:lnTo>
                    <a:pt x="2644927" y="108000"/>
                  </a:lnTo>
                  <a:lnTo>
                    <a:pt x="1997646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15">
              <a:extLst>
                <a:ext uri="{FF2B5EF4-FFF2-40B4-BE49-F238E27FC236}">
                  <a16:creationId xmlns:a16="http://schemas.microsoft.com/office/drawing/2014/main" id="{E9DE6375-38DF-40A5-9B9F-48713C587381}"/>
                </a:ext>
              </a:extLst>
            </p:cNvPr>
            <p:cNvSpPr/>
            <p:nvPr/>
          </p:nvSpPr>
          <p:spPr>
            <a:xfrm>
              <a:off x="4660556" y="4047479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4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16">
              <a:extLst>
                <a:ext uri="{FF2B5EF4-FFF2-40B4-BE49-F238E27FC236}">
                  <a16:creationId xmlns:a16="http://schemas.microsoft.com/office/drawing/2014/main" id="{ED696C16-3AB5-4355-A8B7-F7E93DCE7ED9}"/>
                </a:ext>
              </a:extLst>
            </p:cNvPr>
            <p:cNvSpPr/>
            <p:nvPr/>
          </p:nvSpPr>
          <p:spPr>
            <a:xfrm>
              <a:off x="4660556" y="4047479"/>
              <a:ext cx="2647315" cy="108585"/>
            </a:xfrm>
            <a:custGeom>
              <a:avLst/>
              <a:gdLst/>
              <a:ahLst/>
              <a:cxnLst/>
              <a:rect l="l" t="t" r="r" b="b"/>
              <a:pathLst>
                <a:path w="2647315" h="108585">
                  <a:moveTo>
                    <a:pt x="675004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4" y="108000"/>
                  </a:lnTo>
                  <a:close/>
                </a:path>
                <a:path w="2647315" h="108585">
                  <a:moveTo>
                    <a:pt x="1998725" y="108000"/>
                  </a:moveTo>
                  <a:lnTo>
                    <a:pt x="1350365" y="108000"/>
                  </a:lnTo>
                  <a:lnTo>
                    <a:pt x="1350365" y="0"/>
                  </a:lnTo>
                  <a:lnTo>
                    <a:pt x="2646718" y="0"/>
                  </a:lnTo>
                  <a:lnTo>
                    <a:pt x="2646718" y="108000"/>
                  </a:lnTo>
                  <a:lnTo>
                    <a:pt x="1998725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17">
              <a:extLst>
                <a:ext uri="{FF2B5EF4-FFF2-40B4-BE49-F238E27FC236}">
                  <a16:creationId xmlns:a16="http://schemas.microsoft.com/office/drawing/2014/main" id="{24E83B3F-73D4-4D2D-9241-614FEDC910F6}"/>
                </a:ext>
              </a:extLst>
            </p:cNvPr>
            <p:cNvSpPr/>
            <p:nvPr/>
          </p:nvSpPr>
          <p:spPr>
            <a:xfrm>
              <a:off x="6624002" y="3615120"/>
              <a:ext cx="0" cy="432434"/>
            </a:xfrm>
            <a:custGeom>
              <a:avLst/>
              <a:gdLst/>
              <a:ahLst/>
              <a:cxnLst/>
              <a:rect l="l" t="t" r="r" b="b"/>
              <a:pathLst>
                <a:path h="432435">
                  <a:moveTo>
                    <a:pt x="0" y="432358"/>
                  </a:moveTo>
                  <a:lnTo>
                    <a:pt x="0" y="0"/>
                  </a:lnTo>
                </a:path>
              </a:pathLst>
            </a:custGeom>
            <a:ln w="381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18">
            <a:extLst>
              <a:ext uri="{FF2B5EF4-FFF2-40B4-BE49-F238E27FC236}">
                <a16:creationId xmlns:a16="http://schemas.microsoft.com/office/drawing/2014/main" id="{7EB1C3EF-1DF3-48FD-97D5-60BE52A72A87}"/>
              </a:ext>
            </a:extLst>
          </p:cNvPr>
          <p:cNvSpPr txBox="1"/>
          <p:nvPr/>
        </p:nvSpPr>
        <p:spPr>
          <a:xfrm>
            <a:off x="1771002" y="1370445"/>
            <a:ext cx="5561965" cy="1410335"/>
          </a:xfrm>
          <a:prstGeom prst="rect">
            <a:avLst/>
          </a:prstGeom>
        </p:spPr>
        <p:txBody>
          <a:bodyPr vert="horz" wrap="square" lIns="0" tIns="204470" rIns="0" bIns="0" rtlCol="0">
            <a:spAutoFit/>
          </a:bodyPr>
          <a:lstStyle/>
          <a:p>
            <a:pPr marL="361950">
              <a:lnSpc>
                <a:spcPct val="100000"/>
              </a:lnSpc>
              <a:spcBef>
                <a:spcPts val="1610"/>
              </a:spcBef>
              <a:tabLst>
                <a:tab pos="1332865" algn="l"/>
                <a:tab pos="2014220" algn="l"/>
                <a:tab pos="2694940" algn="l"/>
                <a:tab pos="3474085" algn="l"/>
                <a:tab pos="4154804" algn="l"/>
                <a:tab pos="4544695" algn="l"/>
              </a:tabLst>
            </a:pPr>
            <a:r>
              <a:rPr sz="2400" spc="155" dirty="0">
                <a:latin typeface="Microsoft Sans Serif"/>
                <a:cs typeface="Microsoft Sans Serif"/>
              </a:rPr>
              <a:t>192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35" dirty="0">
                <a:latin typeface="Microsoft Sans Serif"/>
                <a:cs typeface="Microsoft Sans Serif"/>
              </a:rPr>
              <a:t>0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25" dirty="0">
                <a:latin typeface="Microsoft Sans Serif"/>
                <a:cs typeface="Microsoft Sans Serif"/>
              </a:rPr>
              <a:t>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latin typeface="Microsoft Sans Serif"/>
                <a:cs typeface="Microsoft Sans Serif"/>
              </a:rPr>
              <a:t>128</a:t>
            </a:r>
            <a:endParaRPr sz="2400">
              <a:latin typeface="Microsoft Sans Serif"/>
              <a:cs typeface="Microsoft Sans Serif"/>
            </a:endParaRPr>
          </a:p>
          <a:p>
            <a:pPr marL="233679">
              <a:lnSpc>
                <a:spcPct val="100000"/>
              </a:lnSpc>
              <a:spcBef>
                <a:spcPts val="1390"/>
              </a:spcBef>
            </a:pPr>
            <a:r>
              <a:rPr sz="2150" b="1" spc="-10" dirty="0">
                <a:solidFill>
                  <a:srgbClr val="7F7F7F"/>
                </a:solidFill>
                <a:latin typeface="Courier New"/>
                <a:cs typeface="Courier New"/>
              </a:rPr>
              <a:t>110000000000000000000010100</a:t>
            </a:r>
            <a:r>
              <a:rPr sz="2150" b="1" spc="-10" dirty="0">
                <a:solidFill>
                  <a:srgbClr val="FF0000"/>
                </a:solidFill>
                <a:latin typeface="Courier New"/>
                <a:cs typeface="Courier New"/>
              </a:rPr>
              <a:t>00000</a:t>
            </a:r>
            <a:endParaRPr sz="21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sz="1800" dirty="0">
                <a:latin typeface="Arial MT"/>
                <a:cs typeface="Arial MT"/>
              </a:rPr>
              <a:t>Move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one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bit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from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host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part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to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prefix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6" name="object 19">
            <a:extLst>
              <a:ext uri="{FF2B5EF4-FFF2-40B4-BE49-F238E27FC236}">
                <a16:creationId xmlns:a16="http://schemas.microsoft.com/office/drawing/2014/main" id="{E0030C9F-8DC0-4F54-A848-4DFD791A920D}"/>
              </a:ext>
            </a:extLst>
          </p:cNvPr>
          <p:cNvSpPr txBox="1"/>
          <p:nvPr/>
        </p:nvSpPr>
        <p:spPr>
          <a:xfrm>
            <a:off x="1771002" y="2892384"/>
            <a:ext cx="30651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We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now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have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two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/28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prefixes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7" name="object 20">
            <a:extLst>
              <a:ext uri="{FF2B5EF4-FFF2-40B4-BE49-F238E27FC236}">
                <a16:creationId xmlns:a16="http://schemas.microsoft.com/office/drawing/2014/main" id="{4B64822D-A0C6-4998-B26C-FE5D328C80AF}"/>
              </a:ext>
            </a:extLst>
          </p:cNvPr>
          <p:cNvSpPr txBox="1"/>
          <p:nvPr/>
        </p:nvSpPr>
        <p:spPr>
          <a:xfrm>
            <a:off x="1992033" y="2987193"/>
            <a:ext cx="5340985" cy="1132205"/>
          </a:xfrm>
          <a:prstGeom prst="rect">
            <a:avLst/>
          </a:prstGeom>
        </p:spPr>
        <p:txBody>
          <a:bodyPr vert="horz" wrap="square" lIns="0" tIns="2095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650"/>
              </a:spcBef>
            </a:pPr>
            <a:r>
              <a:rPr sz="2150" b="1" spc="-10" dirty="0">
                <a:solidFill>
                  <a:srgbClr val="7F7F7F"/>
                </a:solidFill>
                <a:latin typeface="Courier New"/>
                <a:cs typeface="Courier New"/>
              </a:rPr>
              <a:t>110000000000000000000010100</a:t>
            </a:r>
            <a:r>
              <a:rPr sz="2150" b="1" spc="-10" dirty="0">
                <a:solidFill>
                  <a:srgbClr val="BADFE2"/>
                </a:solidFill>
                <a:latin typeface="Courier New"/>
                <a:cs typeface="Courier New"/>
              </a:rPr>
              <a:t>0</a:t>
            </a:r>
            <a:r>
              <a:rPr sz="2150" b="1" spc="-10" dirty="0">
                <a:solidFill>
                  <a:srgbClr val="FF0000"/>
                </a:solidFill>
                <a:latin typeface="Courier New"/>
                <a:cs typeface="Courier New"/>
              </a:rPr>
              <a:t>0000</a:t>
            </a:r>
            <a:endParaRPr sz="2150">
              <a:latin typeface="Courier New"/>
              <a:cs typeface="Courier New"/>
            </a:endParaRPr>
          </a:p>
          <a:p>
            <a:pPr marL="140970">
              <a:lnSpc>
                <a:spcPct val="100000"/>
              </a:lnSpc>
              <a:spcBef>
                <a:spcPts val="1700"/>
              </a:spcBef>
              <a:tabLst>
                <a:tab pos="1111885" algn="l"/>
                <a:tab pos="1792605" algn="l"/>
                <a:tab pos="2473960" algn="l"/>
                <a:tab pos="3253104" algn="l"/>
                <a:tab pos="3933825" algn="l"/>
                <a:tab pos="4323080" algn="l"/>
              </a:tabLst>
            </a:pPr>
            <a:r>
              <a:rPr sz="2400" spc="155" dirty="0">
                <a:latin typeface="Microsoft Sans Serif"/>
                <a:cs typeface="Microsoft Sans Serif"/>
              </a:rPr>
              <a:t>192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35" dirty="0">
                <a:latin typeface="Microsoft Sans Serif"/>
                <a:cs typeface="Microsoft Sans Serif"/>
              </a:rPr>
              <a:t>0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35" dirty="0">
                <a:latin typeface="Microsoft Sans Serif"/>
                <a:cs typeface="Microsoft Sans Serif"/>
              </a:rPr>
              <a:t>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latin typeface="Microsoft Sans Serif"/>
                <a:cs typeface="Microsoft Sans Serif"/>
              </a:rPr>
              <a:t>128</a:t>
            </a:r>
            <a:endParaRPr sz="2400">
              <a:latin typeface="Microsoft Sans Serif"/>
              <a:cs typeface="Microsoft Sans Serif"/>
            </a:endParaRPr>
          </a:p>
        </p:txBody>
      </p:sp>
      <p:grpSp>
        <p:nvGrpSpPr>
          <p:cNvPr id="28" name="object 21">
            <a:extLst>
              <a:ext uri="{FF2B5EF4-FFF2-40B4-BE49-F238E27FC236}">
                <a16:creationId xmlns:a16="http://schemas.microsoft.com/office/drawing/2014/main" id="{97C500AB-3BE9-44DE-AA5E-D8FACD615231}"/>
              </a:ext>
            </a:extLst>
          </p:cNvPr>
          <p:cNvGrpSpPr/>
          <p:nvPr/>
        </p:nvGrpSpPr>
        <p:grpSpPr>
          <a:xfrm>
            <a:off x="6462975" y="2069882"/>
            <a:ext cx="287655" cy="1518285"/>
            <a:chOff x="6460917" y="1238760"/>
            <a:chExt cx="287655" cy="1518285"/>
          </a:xfrm>
        </p:grpSpPr>
        <p:sp>
          <p:nvSpPr>
            <p:cNvPr id="29" name="object 22">
              <a:extLst>
                <a:ext uri="{FF2B5EF4-FFF2-40B4-BE49-F238E27FC236}">
                  <a16:creationId xmlns:a16="http://schemas.microsoft.com/office/drawing/2014/main" id="{F75EA9B8-8042-424C-8159-1CB18E6FA8C1}"/>
                </a:ext>
              </a:extLst>
            </p:cNvPr>
            <p:cNvSpPr/>
            <p:nvPr/>
          </p:nvSpPr>
          <p:spPr>
            <a:xfrm>
              <a:off x="6479997" y="1238760"/>
              <a:ext cx="144145" cy="1518285"/>
            </a:xfrm>
            <a:custGeom>
              <a:avLst/>
              <a:gdLst/>
              <a:ahLst/>
              <a:cxnLst/>
              <a:rect l="l" t="t" r="r" b="b"/>
              <a:pathLst>
                <a:path w="144145" h="1518285">
                  <a:moveTo>
                    <a:pt x="0" y="485648"/>
                  </a:moveTo>
                  <a:lnTo>
                    <a:pt x="0" y="0"/>
                  </a:lnTo>
                </a:path>
                <a:path w="144145" h="1518285">
                  <a:moveTo>
                    <a:pt x="144005" y="1518119"/>
                  </a:moveTo>
                  <a:lnTo>
                    <a:pt x="144005" y="1085761"/>
                  </a:lnTo>
                </a:path>
              </a:pathLst>
            </a:custGeom>
            <a:ln w="381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23">
              <a:extLst>
                <a:ext uri="{FF2B5EF4-FFF2-40B4-BE49-F238E27FC236}">
                  <a16:creationId xmlns:a16="http://schemas.microsoft.com/office/drawing/2014/main" id="{6C7A8302-227F-4BEA-9F65-34B479ED93CC}"/>
                </a:ext>
              </a:extLst>
            </p:cNvPr>
            <p:cNvSpPr/>
            <p:nvPr/>
          </p:nvSpPr>
          <p:spPr>
            <a:xfrm>
              <a:off x="6497637" y="1724408"/>
              <a:ext cx="162560" cy="483234"/>
            </a:xfrm>
            <a:custGeom>
              <a:avLst/>
              <a:gdLst/>
              <a:ahLst/>
              <a:cxnLst/>
              <a:rect l="l" t="t" r="r" b="b"/>
              <a:pathLst>
                <a:path w="162559" h="483235">
                  <a:moveTo>
                    <a:pt x="0" y="0"/>
                  </a:moveTo>
                  <a:lnTo>
                    <a:pt x="0" y="324357"/>
                  </a:lnTo>
                  <a:lnTo>
                    <a:pt x="162001" y="324357"/>
                  </a:lnTo>
                  <a:lnTo>
                    <a:pt x="162001" y="483107"/>
                  </a:lnTo>
                </a:path>
              </a:pathLst>
            </a:custGeom>
            <a:ln w="50759">
              <a:solidFill>
                <a:srgbClr val="BADFE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" name="object 24">
              <a:extLst>
                <a:ext uri="{FF2B5EF4-FFF2-40B4-BE49-F238E27FC236}">
                  <a16:creationId xmlns:a16="http://schemas.microsoft.com/office/drawing/2014/main" id="{2CA7E49F-68E0-4425-BC80-540F7E3C0A46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71081" y="2195641"/>
              <a:ext cx="177482" cy="177482"/>
            </a:xfrm>
            <a:prstGeom prst="rect">
              <a:avLst/>
            </a:prstGeom>
          </p:spPr>
        </p:pic>
      </p:grpSp>
      <p:sp>
        <p:nvSpPr>
          <p:cNvPr id="32" name="object 25">
            <a:extLst>
              <a:ext uri="{FF2B5EF4-FFF2-40B4-BE49-F238E27FC236}">
                <a16:creationId xmlns:a16="http://schemas.microsoft.com/office/drawing/2014/main" id="{DA789D01-36C0-4410-A1CB-A62D76A56F83}"/>
              </a:ext>
            </a:extLst>
          </p:cNvPr>
          <p:cNvSpPr txBox="1"/>
          <p:nvPr/>
        </p:nvSpPr>
        <p:spPr>
          <a:xfrm>
            <a:off x="1771002" y="4113362"/>
            <a:ext cx="5561965" cy="168402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sz="1800" dirty="0">
                <a:latin typeface="Arial MT"/>
                <a:cs typeface="Arial MT"/>
              </a:rPr>
              <a:t>Second</a:t>
            </a:r>
            <a:r>
              <a:rPr sz="1800" spc="-5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prefix:</a:t>
            </a:r>
            <a:endParaRPr sz="1800">
              <a:latin typeface="Arial MT"/>
              <a:cs typeface="Arial MT"/>
            </a:endParaRPr>
          </a:p>
          <a:p>
            <a:pPr marL="233679">
              <a:lnSpc>
                <a:spcPct val="100000"/>
              </a:lnSpc>
              <a:spcBef>
                <a:spcPts val="409"/>
              </a:spcBef>
            </a:pPr>
            <a:r>
              <a:rPr sz="2150" b="1" spc="-10" dirty="0">
                <a:solidFill>
                  <a:srgbClr val="7F7F7F"/>
                </a:solidFill>
                <a:latin typeface="Courier New"/>
                <a:cs typeface="Courier New"/>
              </a:rPr>
              <a:t>110000000000000000000010100</a:t>
            </a:r>
            <a:r>
              <a:rPr sz="2150" b="1" spc="-10" dirty="0">
                <a:solidFill>
                  <a:srgbClr val="BADFE2"/>
                </a:solidFill>
                <a:latin typeface="Courier New"/>
                <a:cs typeface="Courier New"/>
              </a:rPr>
              <a:t>1</a:t>
            </a:r>
            <a:r>
              <a:rPr sz="2150" b="1" spc="-10" dirty="0">
                <a:solidFill>
                  <a:srgbClr val="FF0000"/>
                </a:solidFill>
                <a:latin typeface="Courier New"/>
                <a:cs typeface="Courier New"/>
              </a:rPr>
              <a:t>0000</a:t>
            </a:r>
            <a:endParaRPr sz="2150">
              <a:latin typeface="Courier New"/>
              <a:cs typeface="Courier New"/>
            </a:endParaRPr>
          </a:p>
          <a:p>
            <a:pPr marL="361950">
              <a:lnSpc>
                <a:spcPct val="100000"/>
              </a:lnSpc>
              <a:spcBef>
                <a:spcPts val="1660"/>
              </a:spcBef>
              <a:tabLst>
                <a:tab pos="1332865" algn="l"/>
                <a:tab pos="2014220" algn="l"/>
                <a:tab pos="2694940" algn="l"/>
                <a:tab pos="3474085" algn="l"/>
                <a:tab pos="4154804" algn="l"/>
                <a:tab pos="4549140" algn="l"/>
              </a:tabLst>
            </a:pPr>
            <a:r>
              <a:rPr sz="2400" spc="155" dirty="0">
                <a:latin typeface="Microsoft Sans Serif"/>
                <a:cs typeface="Microsoft Sans Serif"/>
              </a:rPr>
              <a:t>192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35" dirty="0">
                <a:latin typeface="Microsoft Sans Serif"/>
                <a:cs typeface="Microsoft Sans Serif"/>
              </a:rPr>
              <a:t>0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25" dirty="0">
                <a:latin typeface="Microsoft Sans Serif"/>
                <a:cs typeface="Microsoft Sans Serif"/>
              </a:rPr>
              <a:t>2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solidFill>
                  <a:srgbClr val="00AF4F"/>
                </a:solidFill>
                <a:latin typeface="Microsoft Sans Serif"/>
                <a:cs typeface="Microsoft Sans Serif"/>
              </a:rPr>
              <a:t>144</a:t>
            </a:r>
            <a:endParaRPr sz="2400">
              <a:latin typeface="Microsoft Sans Serif"/>
              <a:cs typeface="Microsoft Sans Serif"/>
            </a:endParaRPr>
          </a:p>
          <a:p>
            <a:pPr marL="224790">
              <a:lnSpc>
                <a:spcPct val="100000"/>
              </a:lnSpc>
              <a:spcBef>
                <a:spcPts val="520"/>
              </a:spcBef>
            </a:pPr>
            <a:r>
              <a:rPr sz="2100" dirty="0">
                <a:latin typeface="Arial MT"/>
                <a:cs typeface="Arial MT"/>
              </a:rPr>
              <a:t>How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did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we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get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“144”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for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second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prefix?</a:t>
            </a:r>
            <a:endParaRPr sz="21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24296190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EBC6760D-E3B8-485C-8BDF-9A46D13E4EC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440D231A-A08B-4E0C-85C9-90569E6029B9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FF931B06-9CFA-42B3-9113-B2162D73219B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15580AEB-471D-4289-BC3E-4DFD5EE6E0A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CCE6E5F6-008D-40AC-BA7F-F68AACB048A8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2B078B48-D3B7-46FA-AD4A-93FF49EC1E3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378" y="1122917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72920">
              <a:lnSpc>
                <a:spcPct val="100000"/>
              </a:lnSpc>
              <a:spcBef>
                <a:spcPts val="100"/>
              </a:spcBef>
            </a:pPr>
            <a:r>
              <a:rPr dirty="0"/>
              <a:t>Check</a:t>
            </a:r>
            <a:r>
              <a:rPr spc="-105" dirty="0"/>
              <a:t> </a:t>
            </a:r>
            <a:r>
              <a:rPr spc="-10" dirty="0"/>
              <a:t>correctness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28F4055C-116D-46C1-82DC-93E23FFBC87B}"/>
              </a:ext>
            </a:extLst>
          </p:cNvPr>
          <p:cNvSpPr txBox="1"/>
          <p:nvPr/>
        </p:nvSpPr>
        <p:spPr>
          <a:xfrm>
            <a:off x="578283" y="1908003"/>
            <a:ext cx="8214025" cy="355699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82600" marR="17780" indent="-457200">
              <a:lnSpc>
                <a:spcPct val="116799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sz="2800" dirty="0">
                <a:latin typeface="Arial MT"/>
                <a:cs typeface="Arial MT"/>
              </a:rPr>
              <a:t>Expand</a:t>
            </a:r>
            <a:r>
              <a:rPr sz="2800" spc="-4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each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new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prefix</a:t>
            </a:r>
            <a:r>
              <a:rPr sz="2800" spc="-1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into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lowest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and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highest</a:t>
            </a:r>
            <a:endParaRPr lang="en-US" sz="2800" spc="-10" dirty="0">
              <a:latin typeface="Arial MT"/>
              <a:cs typeface="Arial MT"/>
            </a:endParaRPr>
          </a:p>
          <a:p>
            <a:pPr marL="482600" marR="17780" indent="-457200">
              <a:lnSpc>
                <a:spcPct val="116799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sz="2800" dirty="0">
                <a:latin typeface="Arial MT"/>
                <a:cs typeface="Arial MT"/>
              </a:rPr>
              <a:t>Ranges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should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not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overlap</a:t>
            </a:r>
            <a:endParaRPr sz="2800" dirty="0">
              <a:latin typeface="Arial MT"/>
              <a:cs typeface="Arial MT"/>
            </a:endParaRPr>
          </a:p>
          <a:p>
            <a:pPr marL="111760">
              <a:lnSpc>
                <a:spcPct val="100000"/>
              </a:lnSpc>
              <a:spcBef>
                <a:spcPts val="360"/>
              </a:spcBef>
            </a:pPr>
            <a:r>
              <a:rPr sz="3200" baseline="9259" dirty="0">
                <a:latin typeface="Arial MT"/>
                <a:cs typeface="Arial MT"/>
              </a:rPr>
              <a:t>–</a:t>
            </a:r>
            <a:r>
              <a:rPr sz="3200" spc="277" baseline="9259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192.0.2.128/28</a:t>
            </a:r>
            <a:endParaRPr sz="2400" dirty="0">
              <a:latin typeface="Arial MT"/>
              <a:cs typeface="Arial MT"/>
            </a:endParaRPr>
          </a:p>
          <a:p>
            <a:pPr marL="623570" indent="-169545">
              <a:lnSpc>
                <a:spcPct val="100000"/>
              </a:lnSpc>
              <a:spcBef>
                <a:spcPts val="300"/>
              </a:spcBef>
              <a:buChar char="•"/>
              <a:tabLst>
                <a:tab pos="623570" algn="l"/>
              </a:tabLst>
            </a:pPr>
            <a:r>
              <a:rPr dirty="0">
                <a:latin typeface="Arial MT"/>
                <a:cs typeface="Arial MT"/>
              </a:rPr>
              <a:t>Lowest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(network)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=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192.0.2.128</a:t>
            </a:r>
            <a:endParaRPr dirty="0">
              <a:latin typeface="Arial MT"/>
              <a:cs typeface="Arial MT"/>
            </a:endParaRPr>
          </a:p>
          <a:p>
            <a:pPr marL="623570" indent="-169545">
              <a:lnSpc>
                <a:spcPct val="100000"/>
              </a:lnSpc>
              <a:spcBef>
                <a:spcPts val="300"/>
              </a:spcBef>
              <a:buChar char="•"/>
              <a:tabLst>
                <a:tab pos="623570" algn="l"/>
              </a:tabLst>
            </a:pPr>
            <a:r>
              <a:rPr dirty="0">
                <a:latin typeface="Arial MT"/>
                <a:cs typeface="Arial MT"/>
              </a:rPr>
              <a:t>Highest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(broadcast)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=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192.0.2.143</a:t>
            </a:r>
            <a:endParaRPr dirty="0">
              <a:latin typeface="Arial MT"/>
              <a:cs typeface="Arial MT"/>
            </a:endParaRPr>
          </a:p>
          <a:p>
            <a:pPr marL="111760">
              <a:lnSpc>
                <a:spcPct val="100000"/>
              </a:lnSpc>
              <a:spcBef>
                <a:spcPts val="360"/>
              </a:spcBef>
            </a:pPr>
            <a:r>
              <a:rPr sz="3200" baseline="9259" dirty="0">
                <a:latin typeface="Arial MT"/>
                <a:cs typeface="Arial MT"/>
              </a:rPr>
              <a:t>–</a:t>
            </a:r>
            <a:r>
              <a:rPr sz="3200" spc="277" baseline="9259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192.0.2.144/28</a:t>
            </a:r>
            <a:endParaRPr sz="2400" dirty="0">
              <a:latin typeface="Arial MT"/>
              <a:cs typeface="Arial MT"/>
            </a:endParaRPr>
          </a:p>
          <a:p>
            <a:pPr marL="623570" indent="-169545">
              <a:lnSpc>
                <a:spcPct val="100000"/>
              </a:lnSpc>
              <a:spcBef>
                <a:spcPts val="300"/>
              </a:spcBef>
              <a:buChar char="•"/>
              <a:tabLst>
                <a:tab pos="623570" algn="l"/>
              </a:tabLst>
            </a:pPr>
            <a:r>
              <a:rPr dirty="0">
                <a:latin typeface="Arial MT"/>
                <a:cs typeface="Arial MT"/>
              </a:rPr>
              <a:t>Lowest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(network)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=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192.0.2.144</a:t>
            </a:r>
            <a:endParaRPr dirty="0">
              <a:latin typeface="Arial MT"/>
              <a:cs typeface="Arial MT"/>
            </a:endParaRPr>
          </a:p>
          <a:p>
            <a:pPr marL="623570" indent="-169545">
              <a:lnSpc>
                <a:spcPct val="100000"/>
              </a:lnSpc>
              <a:spcBef>
                <a:spcPts val="290"/>
              </a:spcBef>
              <a:buChar char="•"/>
              <a:tabLst>
                <a:tab pos="623570" algn="l"/>
              </a:tabLst>
            </a:pPr>
            <a:r>
              <a:rPr dirty="0">
                <a:latin typeface="Arial MT"/>
                <a:cs typeface="Arial MT"/>
              </a:rPr>
              <a:t>Highest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(broadcast)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=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192.0.2.159</a:t>
            </a:r>
            <a:endParaRPr dirty="0">
              <a:latin typeface="Arial MT"/>
              <a:cs typeface="Arial MT"/>
            </a:endParaRPr>
          </a:p>
          <a:p>
            <a:pPr marL="111760">
              <a:lnSpc>
                <a:spcPct val="100000"/>
              </a:lnSpc>
              <a:spcBef>
                <a:spcPts val="360"/>
              </a:spcBef>
            </a:pPr>
            <a:r>
              <a:rPr sz="3200" baseline="9259" dirty="0">
                <a:latin typeface="Arial MT"/>
                <a:cs typeface="Arial MT"/>
              </a:rPr>
              <a:t>–</a:t>
            </a:r>
            <a:r>
              <a:rPr sz="3200" spc="225" baseline="9259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How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many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usable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addresses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spc="-20" dirty="0">
                <a:latin typeface="Arial MT"/>
                <a:cs typeface="Arial MT"/>
              </a:rPr>
              <a:t>now?</a:t>
            </a:r>
            <a:endParaRPr sz="24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8795316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C1EB0081-A441-4807-91CC-646ECFD494D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26F29748-F8A6-4D63-953C-1DC8CAD85AF6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ACEE081C-218E-4982-B5E1-9CB83701BB90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24E7E944-4CFB-4BB7-8B26-32AE2AEC6494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39983797-6837-4D21-8359-089E2D646D7E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23E4288F-85EE-4C5D-AA6D-A9ACEA43F18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5565" y="1106860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23110">
              <a:lnSpc>
                <a:spcPct val="100000"/>
              </a:lnSpc>
              <a:spcBef>
                <a:spcPts val="100"/>
              </a:spcBef>
            </a:pPr>
            <a:r>
              <a:rPr dirty="0"/>
              <a:t>Aggregation</a:t>
            </a:r>
            <a:r>
              <a:rPr spc="-280" dirty="0"/>
              <a:t> </a:t>
            </a:r>
            <a:r>
              <a:rPr spc="-20" dirty="0"/>
              <a:t>tree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56213FF7-603E-4D28-B8E0-66D358FFAA37}"/>
              </a:ext>
            </a:extLst>
          </p:cNvPr>
          <p:cNvSpPr txBox="1"/>
          <p:nvPr/>
        </p:nvSpPr>
        <p:spPr>
          <a:xfrm>
            <a:off x="578283" y="2084291"/>
            <a:ext cx="120650" cy="77279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CC4BB10A-0480-435B-A7B0-0CCA6067EA92}"/>
              </a:ext>
            </a:extLst>
          </p:cNvPr>
          <p:cNvSpPr txBox="1"/>
          <p:nvPr/>
        </p:nvSpPr>
        <p:spPr>
          <a:xfrm>
            <a:off x="834962" y="2127510"/>
            <a:ext cx="4570095" cy="7727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6799"/>
              </a:lnSpc>
              <a:spcBef>
                <a:spcPts val="95"/>
              </a:spcBef>
            </a:pPr>
            <a:r>
              <a:rPr sz="2100" dirty="0">
                <a:latin typeface="Arial MT"/>
                <a:cs typeface="Arial MT"/>
              </a:rPr>
              <a:t>Continue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divide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prefixes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required </a:t>
            </a:r>
            <a:r>
              <a:rPr sz="2100" dirty="0">
                <a:latin typeface="Arial MT"/>
                <a:cs typeface="Arial MT"/>
              </a:rPr>
              <a:t>Can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visualise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this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as a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20" dirty="0">
                <a:latin typeface="Arial MT"/>
                <a:cs typeface="Arial MT"/>
              </a:rPr>
              <a:t>tree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1D528EB5-4E11-4B6A-81FF-2EB77EB2D508}"/>
              </a:ext>
            </a:extLst>
          </p:cNvPr>
          <p:cNvSpPr/>
          <p:nvPr/>
        </p:nvSpPr>
        <p:spPr>
          <a:xfrm>
            <a:off x="4362705" y="3114998"/>
            <a:ext cx="647700" cy="378460"/>
          </a:xfrm>
          <a:custGeom>
            <a:avLst/>
            <a:gdLst/>
            <a:ahLst/>
            <a:cxnLst/>
            <a:rect l="l" t="t" r="r" b="b"/>
            <a:pathLst>
              <a:path w="647700" h="378460">
                <a:moveTo>
                  <a:pt x="647280" y="0"/>
                </a:moveTo>
                <a:lnTo>
                  <a:pt x="0" y="0"/>
                </a:lnTo>
                <a:lnTo>
                  <a:pt x="0" y="378371"/>
                </a:lnTo>
                <a:lnTo>
                  <a:pt x="323634" y="378371"/>
                </a:lnTo>
                <a:lnTo>
                  <a:pt x="647280" y="378371"/>
                </a:lnTo>
                <a:lnTo>
                  <a:pt x="647280" y="0"/>
                </a:lnTo>
                <a:close/>
              </a:path>
            </a:pathLst>
          </a:custGeom>
          <a:solidFill>
            <a:srgbClr val="00B7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FD384767-4445-40E2-8048-34CF2D1CC0EB}"/>
              </a:ext>
            </a:extLst>
          </p:cNvPr>
          <p:cNvSpPr txBox="1"/>
          <p:nvPr/>
        </p:nvSpPr>
        <p:spPr>
          <a:xfrm>
            <a:off x="4362705" y="3114998"/>
            <a:ext cx="647700" cy="378460"/>
          </a:xfrm>
          <a:prstGeom prst="rect">
            <a:avLst/>
          </a:prstGeom>
          <a:ln w="9359">
            <a:solidFill>
              <a:srgbClr val="000000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165100">
              <a:lnSpc>
                <a:spcPct val="100000"/>
              </a:lnSpc>
              <a:spcBef>
                <a:spcPts val="355"/>
              </a:spcBef>
            </a:pPr>
            <a:r>
              <a:rPr sz="1800" spc="-25" dirty="0">
                <a:latin typeface="Arial MT"/>
                <a:cs typeface="Arial MT"/>
              </a:rPr>
              <a:t>/24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4" name="object 7">
            <a:extLst>
              <a:ext uri="{FF2B5EF4-FFF2-40B4-BE49-F238E27FC236}">
                <a16:creationId xmlns:a16="http://schemas.microsoft.com/office/drawing/2014/main" id="{579934CC-CA56-42EF-8C49-2F3C85F79BFF}"/>
              </a:ext>
            </a:extLst>
          </p:cNvPr>
          <p:cNvSpPr/>
          <p:nvPr/>
        </p:nvSpPr>
        <p:spPr>
          <a:xfrm>
            <a:off x="3606699" y="3817359"/>
            <a:ext cx="647700" cy="377190"/>
          </a:xfrm>
          <a:custGeom>
            <a:avLst/>
            <a:gdLst/>
            <a:ahLst/>
            <a:cxnLst/>
            <a:rect l="l" t="t" r="r" b="b"/>
            <a:pathLst>
              <a:path w="647700" h="377189">
                <a:moveTo>
                  <a:pt x="647280" y="0"/>
                </a:moveTo>
                <a:lnTo>
                  <a:pt x="0" y="0"/>
                </a:lnTo>
                <a:lnTo>
                  <a:pt x="0" y="376923"/>
                </a:lnTo>
                <a:lnTo>
                  <a:pt x="323646" y="376923"/>
                </a:lnTo>
                <a:lnTo>
                  <a:pt x="647280" y="376923"/>
                </a:lnTo>
                <a:lnTo>
                  <a:pt x="647280" y="0"/>
                </a:lnTo>
                <a:close/>
              </a:path>
            </a:pathLst>
          </a:custGeom>
          <a:solidFill>
            <a:srgbClr val="00B7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8">
            <a:extLst>
              <a:ext uri="{FF2B5EF4-FFF2-40B4-BE49-F238E27FC236}">
                <a16:creationId xmlns:a16="http://schemas.microsoft.com/office/drawing/2014/main" id="{EA2BF8EF-913D-4AA3-8323-83928E184CA2}"/>
              </a:ext>
            </a:extLst>
          </p:cNvPr>
          <p:cNvSpPr txBox="1"/>
          <p:nvPr/>
        </p:nvSpPr>
        <p:spPr>
          <a:xfrm>
            <a:off x="3606699" y="3817359"/>
            <a:ext cx="647700" cy="377190"/>
          </a:xfrm>
          <a:prstGeom prst="rect">
            <a:avLst/>
          </a:prstGeom>
          <a:ln w="9359">
            <a:solidFill>
              <a:srgbClr val="000000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165100">
              <a:lnSpc>
                <a:spcPct val="100000"/>
              </a:lnSpc>
              <a:spcBef>
                <a:spcPts val="355"/>
              </a:spcBef>
            </a:pPr>
            <a:r>
              <a:rPr sz="1800" spc="-25" dirty="0">
                <a:latin typeface="Arial MT"/>
                <a:cs typeface="Arial MT"/>
              </a:rPr>
              <a:t>/25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6" name="object 9">
            <a:extLst>
              <a:ext uri="{FF2B5EF4-FFF2-40B4-BE49-F238E27FC236}">
                <a16:creationId xmlns:a16="http://schemas.microsoft.com/office/drawing/2014/main" id="{A4222910-76B6-43A2-9973-09DBBC879C4A}"/>
              </a:ext>
            </a:extLst>
          </p:cNvPr>
          <p:cNvSpPr/>
          <p:nvPr/>
        </p:nvSpPr>
        <p:spPr>
          <a:xfrm>
            <a:off x="5118698" y="3817359"/>
            <a:ext cx="647700" cy="377190"/>
          </a:xfrm>
          <a:custGeom>
            <a:avLst/>
            <a:gdLst/>
            <a:ahLst/>
            <a:cxnLst/>
            <a:rect l="l" t="t" r="r" b="b"/>
            <a:pathLst>
              <a:path w="647700" h="377189">
                <a:moveTo>
                  <a:pt x="647280" y="0"/>
                </a:moveTo>
                <a:lnTo>
                  <a:pt x="0" y="0"/>
                </a:lnTo>
                <a:lnTo>
                  <a:pt x="0" y="376923"/>
                </a:lnTo>
                <a:lnTo>
                  <a:pt x="323646" y="376923"/>
                </a:lnTo>
                <a:lnTo>
                  <a:pt x="647280" y="376923"/>
                </a:lnTo>
                <a:lnTo>
                  <a:pt x="647280" y="0"/>
                </a:lnTo>
                <a:close/>
              </a:path>
            </a:pathLst>
          </a:custGeom>
          <a:solidFill>
            <a:srgbClr val="00B7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0">
            <a:extLst>
              <a:ext uri="{FF2B5EF4-FFF2-40B4-BE49-F238E27FC236}">
                <a16:creationId xmlns:a16="http://schemas.microsoft.com/office/drawing/2014/main" id="{4FAF8A55-99C1-4CEC-AFCE-F2B2C6D8A871}"/>
              </a:ext>
            </a:extLst>
          </p:cNvPr>
          <p:cNvSpPr txBox="1"/>
          <p:nvPr/>
        </p:nvSpPr>
        <p:spPr>
          <a:xfrm>
            <a:off x="5118698" y="3817359"/>
            <a:ext cx="647700" cy="377190"/>
          </a:xfrm>
          <a:prstGeom prst="rect">
            <a:avLst/>
          </a:prstGeom>
          <a:ln w="9359">
            <a:solidFill>
              <a:srgbClr val="000000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164465">
              <a:lnSpc>
                <a:spcPct val="100000"/>
              </a:lnSpc>
              <a:spcBef>
                <a:spcPts val="355"/>
              </a:spcBef>
            </a:pPr>
            <a:r>
              <a:rPr sz="1800" spc="-25" dirty="0">
                <a:latin typeface="Arial MT"/>
                <a:cs typeface="Arial MT"/>
              </a:rPr>
              <a:t>/25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8" name="object 11">
            <a:extLst>
              <a:ext uri="{FF2B5EF4-FFF2-40B4-BE49-F238E27FC236}">
                <a16:creationId xmlns:a16="http://schemas.microsoft.com/office/drawing/2014/main" id="{4B63EFF7-8FDB-490E-BF5F-C1B86F021128}"/>
              </a:ext>
            </a:extLst>
          </p:cNvPr>
          <p:cNvSpPr/>
          <p:nvPr/>
        </p:nvSpPr>
        <p:spPr>
          <a:xfrm>
            <a:off x="2904338" y="4518640"/>
            <a:ext cx="647700" cy="378460"/>
          </a:xfrm>
          <a:custGeom>
            <a:avLst/>
            <a:gdLst/>
            <a:ahLst/>
            <a:cxnLst/>
            <a:rect l="l" t="t" r="r" b="b"/>
            <a:pathLst>
              <a:path w="647700" h="378460">
                <a:moveTo>
                  <a:pt x="647280" y="0"/>
                </a:moveTo>
                <a:lnTo>
                  <a:pt x="0" y="0"/>
                </a:lnTo>
                <a:lnTo>
                  <a:pt x="0" y="378358"/>
                </a:lnTo>
                <a:lnTo>
                  <a:pt x="323646" y="378358"/>
                </a:lnTo>
                <a:lnTo>
                  <a:pt x="647280" y="378358"/>
                </a:lnTo>
                <a:lnTo>
                  <a:pt x="647280" y="0"/>
                </a:lnTo>
                <a:close/>
              </a:path>
            </a:pathLst>
          </a:custGeom>
          <a:solidFill>
            <a:srgbClr val="00B7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2">
            <a:extLst>
              <a:ext uri="{FF2B5EF4-FFF2-40B4-BE49-F238E27FC236}">
                <a16:creationId xmlns:a16="http://schemas.microsoft.com/office/drawing/2014/main" id="{A877E749-E76B-472D-89C6-2C7AF7E2F7FC}"/>
              </a:ext>
            </a:extLst>
          </p:cNvPr>
          <p:cNvSpPr txBox="1"/>
          <p:nvPr/>
        </p:nvSpPr>
        <p:spPr>
          <a:xfrm>
            <a:off x="2904338" y="4518640"/>
            <a:ext cx="647700" cy="378460"/>
          </a:xfrm>
          <a:prstGeom prst="rect">
            <a:avLst/>
          </a:prstGeom>
          <a:ln w="9359">
            <a:solidFill>
              <a:srgbClr val="000000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165100">
              <a:lnSpc>
                <a:spcPct val="100000"/>
              </a:lnSpc>
              <a:spcBef>
                <a:spcPts val="355"/>
              </a:spcBef>
            </a:pPr>
            <a:r>
              <a:rPr sz="1800" spc="-25" dirty="0">
                <a:latin typeface="Arial MT"/>
                <a:cs typeface="Arial MT"/>
              </a:rPr>
              <a:t>/26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0" name="object 13">
            <a:extLst>
              <a:ext uri="{FF2B5EF4-FFF2-40B4-BE49-F238E27FC236}">
                <a16:creationId xmlns:a16="http://schemas.microsoft.com/office/drawing/2014/main" id="{0037FB35-55E8-4720-B97A-8239DDD8C2A9}"/>
              </a:ext>
            </a:extLst>
          </p:cNvPr>
          <p:cNvSpPr/>
          <p:nvPr/>
        </p:nvSpPr>
        <p:spPr>
          <a:xfrm>
            <a:off x="4307625" y="4518640"/>
            <a:ext cx="648970" cy="378460"/>
          </a:xfrm>
          <a:custGeom>
            <a:avLst/>
            <a:gdLst/>
            <a:ahLst/>
            <a:cxnLst/>
            <a:rect l="l" t="t" r="r" b="b"/>
            <a:pathLst>
              <a:path w="648970" h="378460">
                <a:moveTo>
                  <a:pt x="648360" y="0"/>
                </a:moveTo>
                <a:lnTo>
                  <a:pt x="0" y="0"/>
                </a:lnTo>
                <a:lnTo>
                  <a:pt x="0" y="378358"/>
                </a:lnTo>
                <a:lnTo>
                  <a:pt x="324358" y="378358"/>
                </a:lnTo>
                <a:lnTo>
                  <a:pt x="648360" y="378358"/>
                </a:lnTo>
                <a:lnTo>
                  <a:pt x="648360" y="0"/>
                </a:lnTo>
                <a:close/>
              </a:path>
            </a:pathLst>
          </a:custGeom>
          <a:solidFill>
            <a:srgbClr val="00B7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4">
            <a:extLst>
              <a:ext uri="{FF2B5EF4-FFF2-40B4-BE49-F238E27FC236}">
                <a16:creationId xmlns:a16="http://schemas.microsoft.com/office/drawing/2014/main" id="{B1143359-A5B6-46C1-AF0E-DBE1CB5B9C67}"/>
              </a:ext>
            </a:extLst>
          </p:cNvPr>
          <p:cNvSpPr txBox="1"/>
          <p:nvPr/>
        </p:nvSpPr>
        <p:spPr>
          <a:xfrm>
            <a:off x="4307625" y="4518640"/>
            <a:ext cx="648970" cy="378460"/>
          </a:xfrm>
          <a:prstGeom prst="rect">
            <a:avLst/>
          </a:prstGeom>
          <a:ln w="9359">
            <a:solidFill>
              <a:srgbClr val="000000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165100">
              <a:lnSpc>
                <a:spcPct val="100000"/>
              </a:lnSpc>
              <a:spcBef>
                <a:spcPts val="355"/>
              </a:spcBef>
            </a:pPr>
            <a:r>
              <a:rPr sz="1800" spc="-25" dirty="0">
                <a:latin typeface="Arial MT"/>
                <a:cs typeface="Arial MT"/>
              </a:rPr>
              <a:t>/26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2" name="object 15">
            <a:extLst>
              <a:ext uri="{FF2B5EF4-FFF2-40B4-BE49-F238E27FC236}">
                <a16:creationId xmlns:a16="http://schemas.microsoft.com/office/drawing/2014/main" id="{71DC4E5C-D35A-458D-A53F-F958C070D6F6}"/>
              </a:ext>
            </a:extLst>
          </p:cNvPr>
          <p:cNvSpPr/>
          <p:nvPr/>
        </p:nvSpPr>
        <p:spPr>
          <a:xfrm>
            <a:off x="3983622" y="5221001"/>
            <a:ext cx="540385" cy="378460"/>
          </a:xfrm>
          <a:custGeom>
            <a:avLst/>
            <a:gdLst/>
            <a:ahLst/>
            <a:cxnLst/>
            <a:rect l="l" t="t" r="r" b="b"/>
            <a:pathLst>
              <a:path w="540385" h="378460">
                <a:moveTo>
                  <a:pt x="540359" y="0"/>
                </a:moveTo>
                <a:lnTo>
                  <a:pt x="0" y="0"/>
                </a:lnTo>
                <a:lnTo>
                  <a:pt x="0" y="378358"/>
                </a:lnTo>
                <a:lnTo>
                  <a:pt x="270357" y="378358"/>
                </a:lnTo>
                <a:lnTo>
                  <a:pt x="540359" y="378358"/>
                </a:lnTo>
                <a:lnTo>
                  <a:pt x="540359" y="0"/>
                </a:lnTo>
                <a:close/>
              </a:path>
            </a:pathLst>
          </a:custGeom>
          <a:solidFill>
            <a:srgbClr val="00B7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6">
            <a:extLst>
              <a:ext uri="{FF2B5EF4-FFF2-40B4-BE49-F238E27FC236}">
                <a16:creationId xmlns:a16="http://schemas.microsoft.com/office/drawing/2014/main" id="{AD5EC0F5-205E-4CE6-AAB6-A08CCC8D8197}"/>
              </a:ext>
            </a:extLst>
          </p:cNvPr>
          <p:cNvSpPr txBox="1"/>
          <p:nvPr/>
        </p:nvSpPr>
        <p:spPr>
          <a:xfrm>
            <a:off x="3983622" y="5221001"/>
            <a:ext cx="540385" cy="378460"/>
          </a:xfrm>
          <a:prstGeom prst="rect">
            <a:avLst/>
          </a:prstGeom>
          <a:ln w="9359">
            <a:solidFill>
              <a:srgbClr val="000000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112395">
              <a:lnSpc>
                <a:spcPct val="100000"/>
              </a:lnSpc>
              <a:spcBef>
                <a:spcPts val="355"/>
              </a:spcBef>
            </a:pPr>
            <a:r>
              <a:rPr sz="1800" spc="-25" dirty="0">
                <a:latin typeface="Arial MT"/>
                <a:cs typeface="Arial MT"/>
              </a:rPr>
              <a:t>/27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4" name="object 17">
            <a:extLst>
              <a:ext uri="{FF2B5EF4-FFF2-40B4-BE49-F238E27FC236}">
                <a16:creationId xmlns:a16="http://schemas.microsoft.com/office/drawing/2014/main" id="{FB0FFB88-248C-43E8-9A19-4B84B85742B9}"/>
              </a:ext>
            </a:extLst>
          </p:cNvPr>
          <p:cNvSpPr/>
          <p:nvPr/>
        </p:nvSpPr>
        <p:spPr>
          <a:xfrm>
            <a:off x="4739628" y="5221001"/>
            <a:ext cx="549910" cy="378460"/>
          </a:xfrm>
          <a:custGeom>
            <a:avLst/>
            <a:gdLst/>
            <a:ahLst/>
            <a:cxnLst/>
            <a:rect l="l" t="t" r="r" b="b"/>
            <a:pathLst>
              <a:path w="549910" h="378460">
                <a:moveTo>
                  <a:pt x="549719" y="0"/>
                </a:moveTo>
                <a:lnTo>
                  <a:pt x="0" y="0"/>
                </a:lnTo>
                <a:lnTo>
                  <a:pt x="0" y="378358"/>
                </a:lnTo>
                <a:lnTo>
                  <a:pt x="275031" y="378358"/>
                </a:lnTo>
                <a:lnTo>
                  <a:pt x="549719" y="378358"/>
                </a:lnTo>
                <a:lnTo>
                  <a:pt x="549719" y="0"/>
                </a:lnTo>
                <a:close/>
              </a:path>
            </a:pathLst>
          </a:custGeom>
          <a:solidFill>
            <a:srgbClr val="00B7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18">
            <a:extLst>
              <a:ext uri="{FF2B5EF4-FFF2-40B4-BE49-F238E27FC236}">
                <a16:creationId xmlns:a16="http://schemas.microsoft.com/office/drawing/2014/main" id="{D6163BF2-067C-4F00-A559-0B14A6210618}"/>
              </a:ext>
            </a:extLst>
          </p:cNvPr>
          <p:cNvSpPr txBox="1"/>
          <p:nvPr/>
        </p:nvSpPr>
        <p:spPr>
          <a:xfrm>
            <a:off x="4739628" y="5221001"/>
            <a:ext cx="549910" cy="378460"/>
          </a:xfrm>
          <a:prstGeom prst="rect">
            <a:avLst/>
          </a:prstGeom>
          <a:ln w="9359">
            <a:solidFill>
              <a:srgbClr val="000000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115570">
              <a:lnSpc>
                <a:spcPct val="100000"/>
              </a:lnSpc>
              <a:spcBef>
                <a:spcPts val="355"/>
              </a:spcBef>
            </a:pPr>
            <a:r>
              <a:rPr sz="1800" spc="-25" dirty="0">
                <a:latin typeface="Arial MT"/>
                <a:cs typeface="Arial MT"/>
              </a:rPr>
              <a:t>/27</a:t>
            </a:r>
            <a:endParaRPr sz="1800">
              <a:latin typeface="Arial MT"/>
              <a:cs typeface="Arial MT"/>
            </a:endParaRPr>
          </a:p>
        </p:txBody>
      </p:sp>
      <p:grpSp>
        <p:nvGrpSpPr>
          <p:cNvPr id="26" name="object 19">
            <a:extLst>
              <a:ext uri="{FF2B5EF4-FFF2-40B4-BE49-F238E27FC236}">
                <a16:creationId xmlns:a16="http://schemas.microsoft.com/office/drawing/2014/main" id="{590A10E4-6F1A-45A6-ADD1-80114F76B922}"/>
              </a:ext>
            </a:extLst>
          </p:cNvPr>
          <p:cNvGrpSpPr/>
          <p:nvPr/>
        </p:nvGrpSpPr>
        <p:grpSpPr>
          <a:xfrm>
            <a:off x="2526348" y="3488607"/>
            <a:ext cx="2916555" cy="2111375"/>
            <a:chOff x="2484005" y="2369085"/>
            <a:chExt cx="2916555" cy="2111375"/>
          </a:xfrm>
        </p:grpSpPr>
        <p:sp>
          <p:nvSpPr>
            <p:cNvPr id="27" name="object 20">
              <a:extLst>
                <a:ext uri="{FF2B5EF4-FFF2-40B4-BE49-F238E27FC236}">
                  <a16:creationId xmlns:a16="http://schemas.microsoft.com/office/drawing/2014/main" id="{B8EB996C-E1A6-486F-B721-761BD38854B1}"/>
                </a:ext>
              </a:extLst>
            </p:cNvPr>
            <p:cNvSpPr/>
            <p:nvPr/>
          </p:nvSpPr>
          <p:spPr>
            <a:xfrm>
              <a:off x="3963238" y="2373847"/>
              <a:ext cx="680720" cy="292100"/>
            </a:xfrm>
            <a:custGeom>
              <a:avLst/>
              <a:gdLst/>
              <a:ahLst/>
              <a:cxnLst/>
              <a:rect l="l" t="t" r="r" b="b"/>
              <a:pathLst>
                <a:path w="680720" h="292100">
                  <a:moveTo>
                    <a:pt x="680402" y="0"/>
                  </a:moveTo>
                  <a:lnTo>
                    <a:pt x="0" y="291592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1">
              <a:extLst>
                <a:ext uri="{FF2B5EF4-FFF2-40B4-BE49-F238E27FC236}">
                  <a16:creationId xmlns:a16="http://schemas.microsoft.com/office/drawing/2014/main" id="{52DE370C-0F43-4360-97C9-5D510A08C59B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87635" y="2625485"/>
              <a:ext cx="95770" cy="81000"/>
            </a:xfrm>
            <a:prstGeom prst="rect">
              <a:avLst/>
            </a:prstGeom>
          </p:spPr>
        </p:pic>
        <p:sp>
          <p:nvSpPr>
            <p:cNvPr id="29" name="object 22">
              <a:extLst>
                <a:ext uri="{FF2B5EF4-FFF2-40B4-BE49-F238E27FC236}">
                  <a16:creationId xmlns:a16="http://schemas.microsoft.com/office/drawing/2014/main" id="{3102799B-AF7F-4AB6-8CAE-26F241A11667}"/>
                </a:ext>
              </a:extLst>
            </p:cNvPr>
            <p:cNvSpPr/>
            <p:nvPr/>
          </p:nvSpPr>
          <p:spPr>
            <a:xfrm>
              <a:off x="4643996" y="2373847"/>
              <a:ext cx="680720" cy="292100"/>
            </a:xfrm>
            <a:custGeom>
              <a:avLst/>
              <a:gdLst/>
              <a:ahLst/>
              <a:cxnLst/>
              <a:rect l="l" t="t" r="r" b="b"/>
              <a:pathLst>
                <a:path w="680720" h="292100">
                  <a:moveTo>
                    <a:pt x="0" y="0"/>
                  </a:moveTo>
                  <a:lnTo>
                    <a:pt x="680402" y="291592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23">
              <a:extLst>
                <a:ext uri="{FF2B5EF4-FFF2-40B4-BE49-F238E27FC236}">
                  <a16:creationId xmlns:a16="http://schemas.microsoft.com/office/drawing/2014/main" id="{7FAC150C-6A5E-465D-B007-9F25B9FF3A37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304243" y="2625485"/>
              <a:ext cx="95758" cy="81000"/>
            </a:xfrm>
            <a:prstGeom prst="rect">
              <a:avLst/>
            </a:prstGeom>
          </p:spPr>
        </p:pic>
        <p:sp>
          <p:nvSpPr>
            <p:cNvPr id="31" name="object 24">
              <a:extLst>
                <a:ext uri="{FF2B5EF4-FFF2-40B4-BE49-F238E27FC236}">
                  <a16:creationId xmlns:a16="http://schemas.microsoft.com/office/drawing/2014/main" id="{6A566367-04BE-43BA-A389-1AD3954CB06D}"/>
                </a:ext>
              </a:extLst>
            </p:cNvPr>
            <p:cNvSpPr/>
            <p:nvPr/>
          </p:nvSpPr>
          <p:spPr>
            <a:xfrm>
              <a:off x="3260166" y="3075116"/>
              <a:ext cx="628015" cy="289560"/>
            </a:xfrm>
            <a:custGeom>
              <a:avLst/>
              <a:gdLst/>
              <a:ahLst/>
              <a:cxnLst/>
              <a:rect l="l" t="t" r="r" b="b"/>
              <a:pathLst>
                <a:path w="628014" h="289560">
                  <a:moveTo>
                    <a:pt x="627468" y="0"/>
                  </a:moveTo>
                  <a:lnTo>
                    <a:pt x="0" y="289445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25">
              <a:extLst>
                <a:ext uri="{FF2B5EF4-FFF2-40B4-BE49-F238E27FC236}">
                  <a16:creationId xmlns:a16="http://schemas.microsoft.com/office/drawing/2014/main" id="{E1AE2F35-72F7-4D33-B2CD-854BD97D455C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85274" y="3324963"/>
              <a:ext cx="95770" cy="80276"/>
            </a:xfrm>
            <a:prstGeom prst="rect">
              <a:avLst/>
            </a:prstGeom>
          </p:spPr>
        </p:pic>
        <p:sp>
          <p:nvSpPr>
            <p:cNvPr id="33" name="object 26">
              <a:extLst>
                <a:ext uri="{FF2B5EF4-FFF2-40B4-BE49-F238E27FC236}">
                  <a16:creationId xmlns:a16="http://schemas.microsoft.com/office/drawing/2014/main" id="{F8A62E04-6386-4B43-B06C-A4F22380882D}"/>
                </a:ext>
              </a:extLst>
            </p:cNvPr>
            <p:cNvSpPr/>
            <p:nvPr/>
          </p:nvSpPr>
          <p:spPr>
            <a:xfrm>
              <a:off x="3888359" y="3075116"/>
              <a:ext cx="628015" cy="289560"/>
            </a:xfrm>
            <a:custGeom>
              <a:avLst/>
              <a:gdLst/>
              <a:ahLst/>
              <a:cxnLst/>
              <a:rect l="l" t="t" r="r" b="b"/>
              <a:pathLst>
                <a:path w="628014" h="289560">
                  <a:moveTo>
                    <a:pt x="0" y="0"/>
                  </a:moveTo>
                  <a:lnTo>
                    <a:pt x="627481" y="289445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27">
              <a:extLst>
                <a:ext uri="{FF2B5EF4-FFF2-40B4-BE49-F238E27FC236}">
                  <a16:creationId xmlns:a16="http://schemas.microsoft.com/office/drawing/2014/main" id="{C8EE300B-B6A1-48BB-BBAD-1FE29C42F316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494961" y="3324963"/>
              <a:ext cx="95757" cy="80276"/>
            </a:xfrm>
            <a:prstGeom prst="rect">
              <a:avLst/>
            </a:prstGeom>
          </p:spPr>
        </p:pic>
        <p:sp>
          <p:nvSpPr>
            <p:cNvPr id="35" name="object 28">
              <a:extLst>
                <a:ext uri="{FF2B5EF4-FFF2-40B4-BE49-F238E27FC236}">
                  <a16:creationId xmlns:a16="http://schemas.microsoft.com/office/drawing/2014/main" id="{A93DD66E-A359-4924-B58B-FA82B721BBA0}"/>
                </a:ext>
              </a:extLst>
            </p:cNvPr>
            <p:cNvSpPr/>
            <p:nvPr/>
          </p:nvSpPr>
          <p:spPr>
            <a:xfrm>
              <a:off x="4589995" y="3777845"/>
              <a:ext cx="320040" cy="271145"/>
            </a:xfrm>
            <a:custGeom>
              <a:avLst/>
              <a:gdLst/>
              <a:ahLst/>
              <a:cxnLst/>
              <a:rect l="l" t="t" r="r" b="b"/>
              <a:pathLst>
                <a:path w="320039" h="271145">
                  <a:moveTo>
                    <a:pt x="0" y="0"/>
                  </a:moveTo>
                  <a:lnTo>
                    <a:pt x="319684" y="270713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29">
              <a:extLst>
                <a:ext uri="{FF2B5EF4-FFF2-40B4-BE49-F238E27FC236}">
                  <a16:creationId xmlns:a16="http://schemas.microsoft.com/office/drawing/2014/main" id="{F2177785-F8F5-47BB-B926-151B331B9746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881600" y="4015805"/>
              <a:ext cx="91084" cy="86042"/>
            </a:xfrm>
            <a:prstGeom prst="rect">
              <a:avLst/>
            </a:prstGeom>
          </p:spPr>
        </p:pic>
        <p:sp>
          <p:nvSpPr>
            <p:cNvPr id="37" name="object 30">
              <a:extLst>
                <a:ext uri="{FF2B5EF4-FFF2-40B4-BE49-F238E27FC236}">
                  <a16:creationId xmlns:a16="http://schemas.microsoft.com/office/drawing/2014/main" id="{F3CE4E32-3EC4-4EDD-8DAF-EE4589E0DC11}"/>
                </a:ext>
              </a:extLst>
            </p:cNvPr>
            <p:cNvSpPr/>
            <p:nvPr/>
          </p:nvSpPr>
          <p:spPr>
            <a:xfrm>
              <a:off x="4273918" y="3777845"/>
              <a:ext cx="316230" cy="270510"/>
            </a:xfrm>
            <a:custGeom>
              <a:avLst/>
              <a:gdLst/>
              <a:ahLst/>
              <a:cxnLst/>
              <a:rect l="l" t="t" r="r" b="b"/>
              <a:pathLst>
                <a:path w="316229" h="270510">
                  <a:moveTo>
                    <a:pt x="316077" y="0"/>
                  </a:moveTo>
                  <a:lnTo>
                    <a:pt x="0" y="270357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31">
              <a:extLst>
                <a:ext uri="{FF2B5EF4-FFF2-40B4-BE49-F238E27FC236}">
                  <a16:creationId xmlns:a16="http://schemas.microsoft.com/office/drawing/2014/main" id="{41A27D21-9537-4352-8650-6B71C2EC0C02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211281" y="4015437"/>
              <a:ext cx="91440" cy="86410"/>
            </a:xfrm>
            <a:prstGeom prst="rect">
              <a:avLst/>
            </a:prstGeom>
          </p:spPr>
        </p:pic>
        <p:sp>
          <p:nvSpPr>
            <p:cNvPr id="39" name="object 32">
              <a:extLst>
                <a:ext uri="{FF2B5EF4-FFF2-40B4-BE49-F238E27FC236}">
                  <a16:creationId xmlns:a16="http://schemas.microsoft.com/office/drawing/2014/main" id="{24C5E998-86B1-41A1-A955-28CDED7E9120}"/>
                </a:ext>
              </a:extLst>
            </p:cNvPr>
            <p:cNvSpPr/>
            <p:nvPr/>
          </p:nvSpPr>
          <p:spPr>
            <a:xfrm>
              <a:off x="2484005" y="4101479"/>
              <a:ext cx="539115" cy="378460"/>
            </a:xfrm>
            <a:custGeom>
              <a:avLst/>
              <a:gdLst/>
              <a:ahLst/>
              <a:cxnLst/>
              <a:rect l="l" t="t" r="r" b="b"/>
              <a:pathLst>
                <a:path w="539114" h="378460">
                  <a:moveTo>
                    <a:pt x="538911" y="0"/>
                  </a:moveTo>
                  <a:lnTo>
                    <a:pt x="0" y="0"/>
                  </a:lnTo>
                  <a:lnTo>
                    <a:pt x="0" y="378358"/>
                  </a:lnTo>
                  <a:lnTo>
                    <a:pt x="269633" y="378358"/>
                  </a:lnTo>
                  <a:lnTo>
                    <a:pt x="538911" y="378358"/>
                  </a:lnTo>
                  <a:lnTo>
                    <a:pt x="538911" y="0"/>
                  </a:lnTo>
                  <a:close/>
                </a:path>
              </a:pathLst>
            </a:custGeom>
            <a:solidFill>
              <a:srgbClr val="00B7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" name="object 33">
            <a:extLst>
              <a:ext uri="{FF2B5EF4-FFF2-40B4-BE49-F238E27FC236}">
                <a16:creationId xmlns:a16="http://schemas.microsoft.com/office/drawing/2014/main" id="{26B4108E-120F-4328-B527-96769D3B644F}"/>
              </a:ext>
            </a:extLst>
          </p:cNvPr>
          <p:cNvSpPr txBox="1"/>
          <p:nvPr/>
        </p:nvSpPr>
        <p:spPr>
          <a:xfrm>
            <a:off x="2526348" y="5221001"/>
            <a:ext cx="539115" cy="378460"/>
          </a:xfrm>
          <a:prstGeom prst="rect">
            <a:avLst/>
          </a:prstGeom>
          <a:ln w="9359">
            <a:solidFill>
              <a:srgbClr val="000000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110489">
              <a:lnSpc>
                <a:spcPct val="100000"/>
              </a:lnSpc>
              <a:spcBef>
                <a:spcPts val="355"/>
              </a:spcBef>
            </a:pPr>
            <a:r>
              <a:rPr sz="1800" spc="-25" dirty="0">
                <a:latin typeface="Arial MT"/>
                <a:cs typeface="Arial MT"/>
              </a:rPr>
              <a:t>/27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41" name="object 34">
            <a:extLst>
              <a:ext uri="{FF2B5EF4-FFF2-40B4-BE49-F238E27FC236}">
                <a16:creationId xmlns:a16="http://schemas.microsoft.com/office/drawing/2014/main" id="{7ABAF5A4-878B-4B95-87B9-90D7B8E06C70}"/>
              </a:ext>
            </a:extLst>
          </p:cNvPr>
          <p:cNvSpPr/>
          <p:nvPr/>
        </p:nvSpPr>
        <p:spPr>
          <a:xfrm>
            <a:off x="3282341" y="5221001"/>
            <a:ext cx="539115" cy="378460"/>
          </a:xfrm>
          <a:custGeom>
            <a:avLst/>
            <a:gdLst/>
            <a:ahLst/>
            <a:cxnLst/>
            <a:rect l="l" t="t" r="r" b="b"/>
            <a:pathLst>
              <a:path w="539114" h="378460">
                <a:moveTo>
                  <a:pt x="538924" y="0"/>
                </a:moveTo>
                <a:lnTo>
                  <a:pt x="0" y="0"/>
                </a:lnTo>
                <a:lnTo>
                  <a:pt x="0" y="378358"/>
                </a:lnTo>
                <a:lnTo>
                  <a:pt x="269646" y="378358"/>
                </a:lnTo>
                <a:lnTo>
                  <a:pt x="538924" y="378358"/>
                </a:lnTo>
                <a:lnTo>
                  <a:pt x="538924" y="0"/>
                </a:lnTo>
                <a:close/>
              </a:path>
            </a:pathLst>
          </a:custGeom>
          <a:solidFill>
            <a:srgbClr val="00B7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35">
            <a:extLst>
              <a:ext uri="{FF2B5EF4-FFF2-40B4-BE49-F238E27FC236}">
                <a16:creationId xmlns:a16="http://schemas.microsoft.com/office/drawing/2014/main" id="{E2755F5F-A841-4A38-80DA-1ED3E11F4670}"/>
              </a:ext>
            </a:extLst>
          </p:cNvPr>
          <p:cNvSpPr txBox="1"/>
          <p:nvPr/>
        </p:nvSpPr>
        <p:spPr>
          <a:xfrm>
            <a:off x="3282341" y="5221001"/>
            <a:ext cx="539115" cy="378460"/>
          </a:xfrm>
          <a:prstGeom prst="rect">
            <a:avLst/>
          </a:prstGeom>
          <a:ln w="9359">
            <a:solidFill>
              <a:srgbClr val="000000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111125">
              <a:lnSpc>
                <a:spcPct val="100000"/>
              </a:lnSpc>
              <a:spcBef>
                <a:spcPts val="355"/>
              </a:spcBef>
            </a:pPr>
            <a:r>
              <a:rPr sz="1800" spc="-25" dirty="0">
                <a:latin typeface="Arial MT"/>
                <a:cs typeface="Arial MT"/>
              </a:rPr>
              <a:t>/27</a:t>
            </a:r>
            <a:endParaRPr sz="1800">
              <a:latin typeface="Arial MT"/>
              <a:cs typeface="Arial MT"/>
            </a:endParaRPr>
          </a:p>
        </p:txBody>
      </p:sp>
      <p:grpSp>
        <p:nvGrpSpPr>
          <p:cNvPr id="43" name="object 36">
            <a:extLst>
              <a:ext uri="{FF2B5EF4-FFF2-40B4-BE49-F238E27FC236}">
                <a16:creationId xmlns:a16="http://schemas.microsoft.com/office/drawing/2014/main" id="{EE6D521D-6613-42C6-AC3D-DE2F86BAE529}"/>
              </a:ext>
            </a:extLst>
          </p:cNvPr>
          <p:cNvGrpSpPr/>
          <p:nvPr/>
        </p:nvGrpSpPr>
        <p:grpSpPr>
          <a:xfrm>
            <a:off x="2795626" y="4892687"/>
            <a:ext cx="756920" cy="328930"/>
            <a:chOff x="2753283" y="3773165"/>
            <a:chExt cx="756920" cy="328930"/>
          </a:xfrm>
        </p:grpSpPr>
        <p:sp>
          <p:nvSpPr>
            <p:cNvPr id="44" name="object 37">
              <a:extLst>
                <a:ext uri="{FF2B5EF4-FFF2-40B4-BE49-F238E27FC236}">
                  <a16:creationId xmlns:a16="http://schemas.microsoft.com/office/drawing/2014/main" id="{D6FB964E-4F51-4315-91A7-2B9A1B593210}"/>
                </a:ext>
              </a:extLst>
            </p:cNvPr>
            <p:cNvSpPr/>
            <p:nvPr/>
          </p:nvSpPr>
          <p:spPr>
            <a:xfrm>
              <a:off x="2819158" y="3777845"/>
              <a:ext cx="367030" cy="274955"/>
            </a:xfrm>
            <a:custGeom>
              <a:avLst/>
              <a:gdLst/>
              <a:ahLst/>
              <a:cxnLst/>
              <a:rect l="l" t="t" r="r" b="b"/>
              <a:pathLst>
                <a:path w="367030" h="274954">
                  <a:moveTo>
                    <a:pt x="366483" y="0"/>
                  </a:moveTo>
                  <a:lnTo>
                    <a:pt x="0" y="274675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38">
              <a:extLst>
                <a:ext uri="{FF2B5EF4-FFF2-40B4-BE49-F238E27FC236}">
                  <a16:creationId xmlns:a16="http://schemas.microsoft.com/office/drawing/2014/main" id="{C7A550F8-D061-4AEE-8B68-56E5E5048A5C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753283" y="4017964"/>
              <a:ext cx="92875" cy="83883"/>
            </a:xfrm>
            <a:prstGeom prst="rect">
              <a:avLst/>
            </a:prstGeom>
          </p:spPr>
        </p:pic>
        <p:sp>
          <p:nvSpPr>
            <p:cNvPr id="46" name="object 39">
              <a:extLst>
                <a:ext uri="{FF2B5EF4-FFF2-40B4-BE49-F238E27FC236}">
                  <a16:creationId xmlns:a16="http://schemas.microsoft.com/office/drawing/2014/main" id="{34D21C3E-52E9-48E5-AE7F-62B968421FA9}"/>
                </a:ext>
              </a:extLst>
            </p:cNvPr>
            <p:cNvSpPr/>
            <p:nvPr/>
          </p:nvSpPr>
          <p:spPr>
            <a:xfrm>
              <a:off x="3185642" y="3777845"/>
              <a:ext cx="266065" cy="266065"/>
            </a:xfrm>
            <a:custGeom>
              <a:avLst/>
              <a:gdLst/>
              <a:ahLst/>
              <a:cxnLst/>
              <a:rect l="l" t="t" r="r" b="b"/>
              <a:pathLst>
                <a:path w="266064" h="266064">
                  <a:moveTo>
                    <a:pt x="0" y="0"/>
                  </a:moveTo>
                  <a:lnTo>
                    <a:pt x="266039" y="265671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7" name="object 40">
              <a:extLst>
                <a:ext uri="{FF2B5EF4-FFF2-40B4-BE49-F238E27FC236}">
                  <a16:creationId xmlns:a16="http://schemas.microsoft.com/office/drawing/2014/main" id="{C894738B-625F-45D5-B282-50BBFAC4B108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421443" y="4013278"/>
              <a:ext cx="88557" cy="885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462751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4BCDCF97-D8C3-4023-B830-1A2DBB33190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EB6F99C7-CBF3-4F2E-A3D9-E462E3234A79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40917D18-BD3D-4BD3-BEBE-3188589A3B4E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0C0AD381-F785-457A-943D-63485A3E2D46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8B7D1AAC-DE22-43B9-A62A-F684D716C460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14A7E27-CAF7-4E2B-A606-ACAC6613250F}"/>
              </a:ext>
            </a:extLst>
          </p:cNvPr>
          <p:cNvSpPr/>
          <p:nvPr/>
        </p:nvSpPr>
        <p:spPr>
          <a:xfrm>
            <a:off x="1371600" y="2673070"/>
            <a:ext cx="713849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/>
              <a:t>Questions</a:t>
            </a:r>
            <a:r>
              <a:rPr lang="en-US" sz="5400" spc="-160" dirty="0"/>
              <a:t> </a:t>
            </a:r>
            <a:r>
              <a:rPr lang="en-US" sz="5400" dirty="0"/>
              <a:t>about</a:t>
            </a:r>
            <a:r>
              <a:rPr lang="en-US" sz="5400" spc="-165" dirty="0"/>
              <a:t> </a:t>
            </a:r>
            <a:r>
              <a:rPr lang="en-US" sz="5400" spc="-10" dirty="0"/>
              <a:t>IPv4?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896026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5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5DECEA61-3701-4F75-B0F7-186474178CC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78163" y="1577790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463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IPv4</a:t>
            </a:r>
            <a:r>
              <a:rPr spc="-280" dirty="0"/>
              <a:t> </a:t>
            </a:r>
            <a:r>
              <a:rPr spc="-10" dirty="0"/>
              <a:t>Addresses</a:t>
            </a: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CEAAFDD2-95CF-4341-B2AB-9B735124C52E}"/>
              </a:ext>
            </a:extLst>
          </p:cNvPr>
          <p:cNvSpPr txBox="1"/>
          <p:nvPr/>
        </p:nvSpPr>
        <p:spPr>
          <a:xfrm>
            <a:off x="732888" y="2383833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9" name="object 4">
            <a:extLst>
              <a:ext uri="{FF2B5EF4-FFF2-40B4-BE49-F238E27FC236}">
                <a16:creationId xmlns:a16="http://schemas.microsoft.com/office/drawing/2014/main" id="{529A93A8-6B1A-4656-8801-9EE3BBA5B5AA}"/>
              </a:ext>
            </a:extLst>
          </p:cNvPr>
          <p:cNvSpPr txBox="1"/>
          <p:nvPr/>
        </p:nvSpPr>
        <p:spPr>
          <a:xfrm>
            <a:off x="976867" y="2373360"/>
            <a:ext cx="4154170" cy="72009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sz="2100" spc="-10" dirty="0">
                <a:latin typeface="Arial MT"/>
                <a:cs typeface="Arial MT"/>
              </a:rPr>
              <a:t>32-</a:t>
            </a:r>
            <a:r>
              <a:rPr sz="2100" dirty="0">
                <a:latin typeface="Arial MT"/>
                <a:cs typeface="Arial MT"/>
              </a:rPr>
              <a:t>bit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binary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number</a:t>
            </a:r>
            <a:endParaRPr sz="2100">
              <a:latin typeface="Arial MT"/>
              <a:cs typeface="Arial MT"/>
            </a:endParaRPr>
          </a:p>
          <a:p>
            <a:pPr marL="111760">
              <a:lnSpc>
                <a:spcPct val="100000"/>
              </a:lnSpc>
              <a:spcBef>
                <a:spcPts val="365"/>
              </a:spcBef>
            </a:pPr>
            <a:r>
              <a:rPr sz="2700" baseline="9259" dirty="0">
                <a:latin typeface="Arial MT"/>
                <a:cs typeface="Arial MT"/>
              </a:rPr>
              <a:t>–</a:t>
            </a:r>
            <a:r>
              <a:rPr sz="2700" spc="217" baseline="9259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How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many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unique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addresses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in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total?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C194EE58-8AFB-4276-908F-F1E97AA92DCF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A3D47C3E-755E-4297-A90F-A8B545D5A8C6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49A7FA02-740A-4643-8F89-BA8C49EBFFA2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87343F65-1D2F-4916-8464-DF3FB4EE033B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181665F1-5A9D-44AC-87E9-346538AABB73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CB5B4538-2687-49AE-9BF6-8EC4C0E3B9B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322910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61540">
              <a:lnSpc>
                <a:spcPct val="100000"/>
              </a:lnSpc>
              <a:spcBef>
                <a:spcPts val="100"/>
              </a:spcBef>
            </a:pPr>
            <a:r>
              <a:rPr dirty="0"/>
              <a:t>IPv6</a:t>
            </a:r>
            <a:r>
              <a:rPr spc="-90" dirty="0"/>
              <a:t> </a:t>
            </a:r>
            <a:r>
              <a:rPr spc="-10" dirty="0"/>
              <a:t>addresses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70180F6F-BEF5-4195-9A49-B1AFAB8EC4C7}"/>
              </a:ext>
            </a:extLst>
          </p:cNvPr>
          <p:cNvSpPr txBox="1"/>
          <p:nvPr/>
        </p:nvSpPr>
        <p:spPr>
          <a:xfrm>
            <a:off x="937079" y="2297921"/>
            <a:ext cx="7137775" cy="1041311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482600" indent="-457200">
              <a:lnSpc>
                <a:spcPct val="100000"/>
              </a:lnSpc>
              <a:spcBef>
                <a:spcPts val="520"/>
              </a:spcBef>
              <a:buFont typeface="Arial" panose="020B0604020202020204" pitchFamily="34" charset="0"/>
              <a:buChar char="•"/>
            </a:pPr>
            <a:r>
              <a:rPr sz="3200" spc="-10" dirty="0">
                <a:latin typeface="Arial MT"/>
                <a:cs typeface="Arial MT"/>
              </a:rPr>
              <a:t>128-</a:t>
            </a:r>
            <a:r>
              <a:rPr sz="3200" dirty="0">
                <a:latin typeface="Arial MT"/>
                <a:cs typeface="Arial MT"/>
              </a:rPr>
              <a:t>bit</a:t>
            </a:r>
            <a:r>
              <a:rPr sz="3200" spc="-10" dirty="0">
                <a:latin typeface="Arial MT"/>
                <a:cs typeface="Arial MT"/>
              </a:rPr>
              <a:t> </a:t>
            </a:r>
            <a:r>
              <a:rPr sz="3200" dirty="0">
                <a:latin typeface="Arial MT"/>
                <a:cs typeface="Arial MT"/>
              </a:rPr>
              <a:t>binary</a:t>
            </a:r>
            <a:r>
              <a:rPr sz="3200" spc="-15" dirty="0">
                <a:latin typeface="Arial MT"/>
                <a:cs typeface="Arial MT"/>
              </a:rPr>
              <a:t> </a:t>
            </a:r>
            <a:r>
              <a:rPr sz="3200" spc="-10" dirty="0">
                <a:latin typeface="Arial MT"/>
                <a:cs typeface="Arial MT"/>
              </a:rPr>
              <a:t>number</a:t>
            </a:r>
            <a:endParaRPr sz="3200" dirty="0">
              <a:latin typeface="Arial MT"/>
              <a:cs typeface="Arial MT"/>
            </a:endParaRPr>
          </a:p>
          <a:p>
            <a:pPr marL="111760">
              <a:lnSpc>
                <a:spcPct val="100000"/>
              </a:lnSpc>
              <a:spcBef>
                <a:spcPts val="365"/>
              </a:spcBef>
            </a:pPr>
            <a:r>
              <a:rPr lang="en-US" sz="3600" baseline="9259" dirty="0">
                <a:latin typeface="Arial MT"/>
                <a:cs typeface="Arial MT"/>
              </a:rPr>
              <a:t>  </a:t>
            </a:r>
            <a:r>
              <a:rPr sz="3600" baseline="9259" dirty="0">
                <a:latin typeface="Arial MT"/>
                <a:cs typeface="Arial MT"/>
              </a:rPr>
              <a:t>–</a:t>
            </a:r>
            <a:r>
              <a:rPr sz="3600" spc="217" baseline="9259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How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many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unique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addresses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in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total?</a:t>
            </a:r>
            <a:endParaRPr sz="28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3626401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56333560-C19E-4E99-906F-A6E6CDDEC44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2B81CBB9-FFC3-42EE-94E7-A33CD79DE5BE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EBE0B99D-9AB8-4624-81F9-EC0589934EB4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AB88B86F-4A09-4292-82C5-B7FE9F7C33C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AA1B65EA-3863-4368-A199-20FFFEF0671B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3DA31103-A158-4954-BF14-2CDDD25DF39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551231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61540">
              <a:lnSpc>
                <a:spcPct val="100000"/>
              </a:lnSpc>
              <a:spcBef>
                <a:spcPts val="100"/>
              </a:spcBef>
            </a:pPr>
            <a:r>
              <a:rPr dirty="0"/>
              <a:t>IPv6</a:t>
            </a:r>
            <a:r>
              <a:rPr spc="-90" dirty="0"/>
              <a:t> </a:t>
            </a:r>
            <a:r>
              <a:rPr spc="-10" dirty="0"/>
              <a:t>addresses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A088F7C0-76A9-40B2-B53F-878C396003E1}"/>
              </a:ext>
            </a:extLst>
          </p:cNvPr>
          <p:cNvSpPr txBox="1"/>
          <p:nvPr/>
        </p:nvSpPr>
        <p:spPr>
          <a:xfrm>
            <a:off x="578283" y="2357274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A8D60F8B-86EB-49C3-B2F3-94D82CEFD2AD}"/>
              </a:ext>
            </a:extLst>
          </p:cNvPr>
          <p:cNvSpPr txBox="1">
            <a:spLocks/>
          </p:cNvSpPr>
          <p:nvPr/>
        </p:nvSpPr>
        <p:spPr>
          <a:xfrm>
            <a:off x="820713" y="2346801"/>
            <a:ext cx="7587259" cy="274637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">
              <a:lnSpc>
                <a:spcPct val="100000"/>
              </a:lnSpc>
              <a:spcBef>
                <a:spcPts val="520"/>
              </a:spcBef>
            </a:pPr>
            <a:r>
              <a:rPr lang="en-US" spc="-10"/>
              <a:t>128-</a:t>
            </a:r>
            <a:r>
              <a:rPr lang="en-US"/>
              <a:t>bit</a:t>
            </a:r>
            <a:r>
              <a:rPr lang="en-US" spc="-10"/>
              <a:t> </a:t>
            </a:r>
            <a:r>
              <a:rPr lang="en-US"/>
              <a:t>binary</a:t>
            </a:r>
            <a:r>
              <a:rPr lang="en-US" spc="-15"/>
              <a:t> </a:t>
            </a:r>
            <a:r>
              <a:rPr lang="en-US" spc="-10"/>
              <a:t>number</a:t>
            </a:r>
          </a:p>
          <a:p>
            <a:pPr marL="327025" indent="-213995">
              <a:lnSpc>
                <a:spcPct val="100000"/>
              </a:lnSpc>
              <a:spcBef>
                <a:spcPts val="365"/>
              </a:spcBef>
              <a:buFont typeface="Arial" panose="020B0604020202020204" pitchFamily="34" charset="0"/>
              <a:buChar char="–"/>
              <a:tabLst>
                <a:tab pos="327025" algn="l"/>
              </a:tabLst>
            </a:pPr>
            <a:r>
              <a:rPr lang="en-US" sz="1800"/>
              <a:t>How</a:t>
            </a:r>
            <a:r>
              <a:rPr lang="en-US" sz="1800" spc="-40"/>
              <a:t> </a:t>
            </a:r>
            <a:r>
              <a:rPr lang="en-US" sz="1800"/>
              <a:t>many</a:t>
            </a:r>
            <a:r>
              <a:rPr lang="en-US" sz="1800" spc="-20"/>
              <a:t> </a:t>
            </a:r>
            <a:r>
              <a:rPr lang="en-US" sz="1800"/>
              <a:t>unique</a:t>
            </a:r>
            <a:r>
              <a:rPr lang="en-US" sz="1800" spc="-30"/>
              <a:t> </a:t>
            </a:r>
            <a:r>
              <a:rPr lang="en-US" sz="1800"/>
              <a:t>addresses</a:t>
            </a:r>
            <a:r>
              <a:rPr lang="en-US" sz="1800" spc="-30"/>
              <a:t> </a:t>
            </a:r>
            <a:r>
              <a:rPr lang="en-US" sz="1800"/>
              <a:t>in</a:t>
            </a:r>
            <a:r>
              <a:rPr lang="en-US" sz="1800" spc="-25"/>
              <a:t> </a:t>
            </a:r>
            <a:r>
              <a:rPr lang="en-US" sz="1800" spc="-10"/>
              <a:t>total?</a:t>
            </a:r>
            <a:endParaRPr lang="en-US" sz="1800"/>
          </a:p>
          <a:p>
            <a:pPr marL="327025" indent="-213995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–"/>
              <a:tabLst>
                <a:tab pos="327025" algn="l"/>
              </a:tabLst>
            </a:pPr>
            <a:r>
              <a:rPr lang="en-US" sz="1800"/>
              <a:t>3.402823669209</a:t>
            </a:r>
            <a:r>
              <a:rPr lang="en-US" sz="1800" spc="-130"/>
              <a:t> </a:t>
            </a:r>
            <a:r>
              <a:rPr lang="en-US" sz="1800" spc="-10"/>
              <a:t>x10</a:t>
            </a:r>
            <a:r>
              <a:rPr lang="en-US" sz="1575" spc="-15" baseline="29100"/>
              <a:t>38</a:t>
            </a:r>
            <a:endParaRPr lang="en-US" sz="1575" baseline="29100"/>
          </a:p>
          <a:p>
            <a:pPr marL="26670" marR="17780">
              <a:lnSpc>
                <a:spcPct val="100000"/>
              </a:lnSpc>
              <a:spcBef>
                <a:spcPts val="420"/>
              </a:spcBef>
            </a:pPr>
            <a:r>
              <a:rPr lang="en-US"/>
              <a:t>Conventionally</a:t>
            </a:r>
            <a:r>
              <a:rPr lang="en-US" spc="-20"/>
              <a:t> </a:t>
            </a:r>
            <a:r>
              <a:rPr lang="en-US"/>
              <a:t>represented</a:t>
            </a:r>
            <a:r>
              <a:rPr lang="en-US" spc="-30"/>
              <a:t> </a:t>
            </a:r>
            <a:r>
              <a:rPr lang="en-US"/>
              <a:t>in</a:t>
            </a:r>
            <a:r>
              <a:rPr lang="en-US" spc="-35"/>
              <a:t> </a:t>
            </a:r>
            <a:r>
              <a:rPr lang="en-US"/>
              <a:t>hexadecimal</a:t>
            </a:r>
            <a:r>
              <a:rPr lang="en-US" spc="-20"/>
              <a:t> </a:t>
            </a:r>
            <a:r>
              <a:rPr lang="en-US"/>
              <a:t>–</a:t>
            </a:r>
            <a:r>
              <a:rPr lang="en-US" spc="-30"/>
              <a:t> </a:t>
            </a:r>
            <a:r>
              <a:rPr lang="en-US"/>
              <a:t>8</a:t>
            </a:r>
            <a:r>
              <a:rPr lang="en-US" spc="-35"/>
              <a:t> </a:t>
            </a:r>
            <a:r>
              <a:rPr lang="en-US"/>
              <a:t>words</a:t>
            </a:r>
            <a:r>
              <a:rPr lang="en-US" spc="-25"/>
              <a:t> </a:t>
            </a:r>
            <a:r>
              <a:rPr lang="en-US"/>
              <a:t>of</a:t>
            </a:r>
            <a:r>
              <a:rPr lang="en-US" spc="-25"/>
              <a:t> </a:t>
            </a:r>
            <a:r>
              <a:rPr lang="en-US"/>
              <a:t>16</a:t>
            </a:r>
            <a:r>
              <a:rPr lang="en-US" spc="-30"/>
              <a:t> </a:t>
            </a:r>
            <a:r>
              <a:rPr lang="en-US" spc="-10"/>
              <a:t>bits, </a:t>
            </a:r>
            <a:r>
              <a:rPr lang="en-US"/>
              <a:t>separated</a:t>
            </a:r>
            <a:r>
              <a:rPr lang="en-US" spc="-35"/>
              <a:t> </a:t>
            </a:r>
            <a:r>
              <a:rPr lang="en-US"/>
              <a:t>by</a:t>
            </a:r>
            <a:r>
              <a:rPr lang="en-US" spc="-30"/>
              <a:t> </a:t>
            </a:r>
            <a:r>
              <a:rPr lang="en-US" spc="-10"/>
              <a:t>colons</a:t>
            </a:r>
          </a:p>
          <a:p>
            <a:pPr marL="1398270">
              <a:lnSpc>
                <a:spcPct val="100000"/>
              </a:lnSpc>
              <a:spcBef>
                <a:spcPts val="819"/>
              </a:spcBef>
            </a:pPr>
            <a:r>
              <a:rPr lang="en-US" sz="2000" spc="120">
                <a:solidFill>
                  <a:srgbClr val="FF0000"/>
                </a:solidFill>
                <a:latin typeface="Microsoft Sans Serif"/>
                <a:cs typeface="Microsoft Sans Serif"/>
              </a:rPr>
              <a:t>2607:8400:2880:0004:0000:0000:80DF:9D</a:t>
            </a:r>
            <a:endParaRPr lang="en-US" sz="2000">
              <a:latin typeface="Microsoft Sans Serif"/>
              <a:cs typeface="Microsoft Sans Serif"/>
            </a:endParaRPr>
          </a:p>
          <a:p>
            <a:pPr marL="1398270">
              <a:lnSpc>
                <a:spcPct val="100000"/>
              </a:lnSpc>
              <a:spcBef>
                <a:spcPts val="10"/>
              </a:spcBef>
            </a:pPr>
            <a:r>
              <a:rPr lang="en-US" sz="2000" spc="130">
                <a:solidFill>
                  <a:srgbClr val="FF0000"/>
                </a:solidFill>
                <a:latin typeface="Microsoft Sans Serif"/>
                <a:cs typeface="Microsoft Sans Serif"/>
              </a:rPr>
              <a:t>13</a:t>
            </a:r>
            <a:endParaRPr lang="en-US" sz="2000">
              <a:latin typeface="Microsoft Sans Serif"/>
              <a:cs typeface="Microsoft Sans Serif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13116294-830A-4161-B9FD-C247148BDB59}"/>
              </a:ext>
            </a:extLst>
          </p:cNvPr>
          <p:cNvSpPr txBox="1"/>
          <p:nvPr/>
        </p:nvSpPr>
        <p:spPr>
          <a:xfrm>
            <a:off x="578283" y="3371039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20135586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CD1008AF-38A9-4046-8FA4-133F769B51E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AD83A2E6-C319-4028-A567-00A39743777D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CE049D7F-24CE-4E69-BDCB-BA1A2855B925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ED73BD53-80C6-422E-93AB-240ADDB282A2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03FC18BF-7CFE-42FA-A150-8FC2EA323BF0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B2C1BFE0-A946-478A-AC9D-47B7D851B44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645346" y="915366"/>
            <a:ext cx="387731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IPv6</a:t>
            </a:r>
            <a:r>
              <a:rPr spc="-90" dirty="0"/>
              <a:t> </a:t>
            </a:r>
            <a:r>
              <a:rPr spc="-10" dirty="0"/>
              <a:t>addresses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572CD0E3-A003-4EC5-BB3D-31195513B5D5}"/>
              </a:ext>
            </a:extLst>
          </p:cNvPr>
          <p:cNvSpPr txBox="1"/>
          <p:nvPr/>
        </p:nvSpPr>
        <p:spPr>
          <a:xfrm>
            <a:off x="539230" y="1780584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CD2995F7-0455-477F-BF20-63932B2FD6AD}"/>
              </a:ext>
            </a:extLst>
          </p:cNvPr>
          <p:cNvSpPr txBox="1"/>
          <p:nvPr/>
        </p:nvSpPr>
        <p:spPr>
          <a:xfrm>
            <a:off x="783209" y="1771163"/>
            <a:ext cx="7601584" cy="3869054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sz="2100" spc="-10" dirty="0">
                <a:latin typeface="Arial MT"/>
                <a:cs typeface="Arial MT"/>
              </a:rPr>
              <a:t>128-</a:t>
            </a:r>
            <a:r>
              <a:rPr sz="2100" dirty="0">
                <a:latin typeface="Arial MT"/>
                <a:cs typeface="Arial MT"/>
              </a:rPr>
              <a:t>bit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binary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number</a:t>
            </a:r>
            <a:endParaRPr sz="21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5"/>
              </a:spcBef>
              <a:buChar char="–"/>
              <a:tabLst>
                <a:tab pos="325755" algn="l"/>
              </a:tabLst>
            </a:pPr>
            <a:r>
              <a:rPr sz="1800" dirty="0">
                <a:latin typeface="Arial MT"/>
                <a:cs typeface="Arial MT"/>
              </a:rPr>
              <a:t>How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many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unique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addresses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in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total?</a:t>
            </a:r>
            <a:endParaRPr sz="18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755" algn="l"/>
              </a:tabLst>
            </a:pPr>
            <a:r>
              <a:rPr sz="1800" dirty="0">
                <a:latin typeface="Arial MT"/>
                <a:cs typeface="Arial MT"/>
              </a:rPr>
              <a:t>3.402823669209</a:t>
            </a:r>
            <a:r>
              <a:rPr sz="1800" spc="-13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x10</a:t>
            </a:r>
            <a:r>
              <a:rPr sz="1575" spc="-15" baseline="29100" dirty="0">
                <a:latin typeface="Arial MT"/>
                <a:cs typeface="Arial MT"/>
              </a:rPr>
              <a:t>38</a:t>
            </a:r>
            <a:endParaRPr sz="1575" baseline="29100" dirty="0">
              <a:latin typeface="Arial MT"/>
              <a:cs typeface="Arial MT"/>
            </a:endParaRPr>
          </a:p>
          <a:p>
            <a:pPr marL="25400" marR="17780">
              <a:lnSpc>
                <a:spcPct val="100000"/>
              </a:lnSpc>
              <a:spcBef>
                <a:spcPts val="420"/>
              </a:spcBef>
            </a:pPr>
            <a:r>
              <a:rPr sz="2100" dirty="0">
                <a:latin typeface="Arial MT"/>
                <a:cs typeface="Arial MT"/>
              </a:rPr>
              <a:t>Conventionally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represented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in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hexadecimal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–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8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words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of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16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bits, </a:t>
            </a:r>
            <a:r>
              <a:rPr sz="2100" dirty="0">
                <a:latin typeface="Arial MT"/>
                <a:cs typeface="Arial MT"/>
              </a:rPr>
              <a:t>separated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by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colons</a:t>
            </a:r>
            <a:endParaRPr sz="2100" dirty="0">
              <a:latin typeface="Arial MT"/>
              <a:cs typeface="Arial MT"/>
            </a:endParaRPr>
          </a:p>
          <a:p>
            <a:pPr marL="1381125">
              <a:lnSpc>
                <a:spcPct val="100000"/>
              </a:lnSpc>
              <a:spcBef>
                <a:spcPts val="920"/>
              </a:spcBef>
            </a:pPr>
            <a:r>
              <a:rPr sz="2000" spc="120" dirty="0">
                <a:solidFill>
                  <a:srgbClr val="FF0000"/>
                </a:solidFill>
                <a:latin typeface="Microsoft Sans Serif"/>
                <a:cs typeface="Microsoft Sans Serif"/>
              </a:rPr>
              <a:t>2607:8400:2880:0004:0000:0000:80DF:9D</a:t>
            </a:r>
            <a:endParaRPr sz="2000" dirty="0">
              <a:latin typeface="Microsoft Sans Serif"/>
              <a:cs typeface="Microsoft Sans Serif"/>
            </a:endParaRPr>
          </a:p>
          <a:p>
            <a:pPr marL="25400">
              <a:lnSpc>
                <a:spcPct val="100000"/>
              </a:lnSpc>
              <a:spcBef>
                <a:spcPts val="25"/>
              </a:spcBef>
            </a:pPr>
            <a:r>
              <a:rPr sz="2100" dirty="0">
                <a:latin typeface="Arial MT"/>
                <a:cs typeface="Arial MT"/>
              </a:rPr>
              <a:t>Leading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spc="10" dirty="0">
                <a:latin typeface="Arial MT"/>
                <a:cs typeface="Arial MT"/>
              </a:rPr>
              <a:t>z</a:t>
            </a:r>
            <a:r>
              <a:rPr sz="2100" spc="5" dirty="0">
                <a:latin typeface="Arial MT"/>
                <a:cs typeface="Arial MT"/>
              </a:rPr>
              <a:t>e</a:t>
            </a:r>
            <a:r>
              <a:rPr sz="2100" spc="-280" dirty="0">
                <a:latin typeface="Arial MT"/>
                <a:cs typeface="Arial MT"/>
              </a:rPr>
              <a:t>r</a:t>
            </a:r>
            <a:r>
              <a:rPr sz="3000" spc="-1320" baseline="4166" dirty="0">
                <a:solidFill>
                  <a:srgbClr val="FF0000"/>
                </a:solidFill>
                <a:latin typeface="Microsoft Sans Serif"/>
                <a:cs typeface="Microsoft Sans Serif"/>
              </a:rPr>
              <a:t>1</a:t>
            </a:r>
            <a:r>
              <a:rPr sz="2100" spc="-165" dirty="0">
                <a:latin typeface="Arial MT"/>
                <a:cs typeface="Arial MT"/>
              </a:rPr>
              <a:t>o</a:t>
            </a:r>
            <a:r>
              <a:rPr sz="3000" spc="-1462" baseline="4166" dirty="0">
                <a:solidFill>
                  <a:srgbClr val="FF0000"/>
                </a:solidFill>
                <a:latin typeface="Microsoft Sans Serif"/>
                <a:cs typeface="Microsoft Sans Serif"/>
              </a:rPr>
              <a:t>3</a:t>
            </a:r>
            <a:r>
              <a:rPr sz="2100" spc="5" dirty="0">
                <a:latin typeface="Arial MT"/>
                <a:cs typeface="Arial MT"/>
              </a:rPr>
              <a:t>s</a:t>
            </a:r>
            <a:r>
              <a:rPr sz="2100" spc="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can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be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dropped</a:t>
            </a:r>
            <a:endParaRPr sz="2100" dirty="0">
              <a:latin typeface="Arial MT"/>
              <a:cs typeface="Arial MT"/>
            </a:endParaRPr>
          </a:p>
          <a:p>
            <a:pPr marL="25400" marR="63500">
              <a:lnSpc>
                <a:spcPct val="100000"/>
              </a:lnSpc>
              <a:spcBef>
                <a:spcPts val="425"/>
              </a:spcBef>
            </a:pP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largest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contiguous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run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of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all-</a:t>
            </a:r>
            <a:r>
              <a:rPr sz="2100" dirty="0">
                <a:latin typeface="Arial MT"/>
                <a:cs typeface="Arial MT"/>
              </a:rPr>
              <a:t>zero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words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can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be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replaced</a:t>
            </a:r>
            <a:r>
              <a:rPr sz="2100" spc="-25" dirty="0">
                <a:latin typeface="Arial MT"/>
                <a:cs typeface="Arial MT"/>
              </a:rPr>
              <a:t> by </a:t>
            </a:r>
            <a:r>
              <a:rPr sz="2100" dirty="0">
                <a:latin typeface="Arial MT"/>
                <a:cs typeface="Arial MT"/>
              </a:rPr>
              <a:t>"::”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(see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RFC5952)</a:t>
            </a:r>
            <a:endParaRPr sz="2100" dirty="0">
              <a:latin typeface="Arial MT"/>
              <a:cs typeface="Arial MT"/>
            </a:endParaRPr>
          </a:p>
          <a:p>
            <a:pPr marL="1381125">
              <a:lnSpc>
                <a:spcPct val="100000"/>
              </a:lnSpc>
              <a:spcBef>
                <a:spcPts val="259"/>
              </a:spcBef>
            </a:pPr>
            <a:r>
              <a:rPr sz="2000" spc="120" dirty="0">
                <a:solidFill>
                  <a:srgbClr val="FF0000"/>
                </a:solidFill>
                <a:latin typeface="Microsoft Sans Serif"/>
                <a:cs typeface="Microsoft Sans Serif"/>
              </a:rPr>
              <a:t>2607:8400:2880:</a:t>
            </a:r>
            <a:r>
              <a:rPr sz="2000" strike="sngStrike" spc="120" dirty="0">
                <a:solidFill>
                  <a:srgbClr val="91CF4F"/>
                </a:solidFill>
                <a:latin typeface="Microsoft Sans Serif"/>
                <a:cs typeface="Microsoft Sans Serif"/>
              </a:rPr>
              <a:t>000</a:t>
            </a:r>
            <a:r>
              <a:rPr sz="2000" strike="noStrike" spc="120" dirty="0">
                <a:solidFill>
                  <a:srgbClr val="FF0000"/>
                </a:solidFill>
                <a:latin typeface="Microsoft Sans Serif"/>
                <a:cs typeface="Microsoft Sans Serif"/>
              </a:rPr>
              <a:t>4:</a:t>
            </a:r>
            <a:r>
              <a:rPr sz="2000" strike="sngStrike" spc="120" dirty="0">
                <a:solidFill>
                  <a:srgbClr val="91CF4F"/>
                </a:solidFill>
                <a:latin typeface="Microsoft Sans Serif"/>
                <a:cs typeface="Microsoft Sans Serif"/>
              </a:rPr>
              <a:t>0000:0000</a:t>
            </a:r>
            <a:r>
              <a:rPr sz="2000" strike="noStrike" spc="120" dirty="0">
                <a:solidFill>
                  <a:srgbClr val="FF0000"/>
                </a:solidFill>
                <a:latin typeface="Microsoft Sans Serif"/>
                <a:cs typeface="Microsoft Sans Serif"/>
              </a:rPr>
              <a:t>:80DF:9D</a:t>
            </a:r>
            <a:endParaRPr sz="2000" dirty="0">
              <a:latin typeface="Microsoft Sans Serif"/>
              <a:cs typeface="Microsoft Sans Serif"/>
            </a:endParaRPr>
          </a:p>
          <a:p>
            <a:pPr marL="1370330">
              <a:lnSpc>
                <a:spcPct val="100000"/>
              </a:lnSpc>
              <a:spcBef>
                <a:spcPts val="425"/>
              </a:spcBef>
            </a:pPr>
            <a:r>
              <a:rPr sz="2000" spc="-969" dirty="0">
                <a:solidFill>
                  <a:srgbClr val="FF0000"/>
                </a:solidFill>
                <a:latin typeface="Microsoft Sans Serif"/>
                <a:cs typeface="Microsoft Sans Serif"/>
              </a:rPr>
              <a:t>2</a:t>
            </a:r>
            <a:r>
              <a:rPr sz="3000" spc="-15" baseline="12500" dirty="0">
                <a:solidFill>
                  <a:srgbClr val="FF0000"/>
                </a:solidFill>
                <a:latin typeface="Microsoft Sans Serif"/>
                <a:cs typeface="Microsoft Sans Serif"/>
              </a:rPr>
              <a:t>1</a:t>
            </a:r>
            <a:r>
              <a:rPr sz="2000" spc="-969" dirty="0">
                <a:solidFill>
                  <a:srgbClr val="FF0000"/>
                </a:solidFill>
                <a:latin typeface="Microsoft Sans Serif"/>
                <a:cs typeface="Microsoft Sans Serif"/>
              </a:rPr>
              <a:t>6</a:t>
            </a:r>
            <a:r>
              <a:rPr sz="3000" spc="-15" baseline="12500" dirty="0">
                <a:solidFill>
                  <a:srgbClr val="FF0000"/>
                </a:solidFill>
                <a:latin typeface="Microsoft Sans Serif"/>
                <a:cs typeface="Microsoft Sans Serif"/>
              </a:rPr>
              <a:t>3</a:t>
            </a:r>
            <a:r>
              <a:rPr sz="2000" spc="80" dirty="0">
                <a:solidFill>
                  <a:srgbClr val="FF0000"/>
                </a:solidFill>
                <a:latin typeface="Microsoft Sans Serif"/>
                <a:cs typeface="Microsoft Sans Serif"/>
              </a:rPr>
              <a:t>0</a:t>
            </a:r>
            <a:r>
              <a:rPr sz="2000" spc="70" dirty="0">
                <a:solidFill>
                  <a:srgbClr val="FF0000"/>
                </a:solidFill>
                <a:latin typeface="Microsoft Sans Serif"/>
                <a:cs typeface="Microsoft Sans Serif"/>
              </a:rPr>
              <a:t>7:84</a:t>
            </a:r>
            <a:r>
              <a:rPr sz="2000" spc="80" dirty="0">
                <a:solidFill>
                  <a:srgbClr val="FF0000"/>
                </a:solidFill>
                <a:latin typeface="Microsoft Sans Serif"/>
                <a:cs typeface="Microsoft Sans Serif"/>
              </a:rPr>
              <a:t>0</a:t>
            </a:r>
            <a:r>
              <a:rPr sz="2000" spc="70" dirty="0">
                <a:solidFill>
                  <a:srgbClr val="FF0000"/>
                </a:solidFill>
                <a:latin typeface="Microsoft Sans Serif"/>
                <a:cs typeface="Microsoft Sans Serif"/>
              </a:rPr>
              <a:t>0:28</a:t>
            </a:r>
            <a:r>
              <a:rPr sz="2000" spc="80" dirty="0">
                <a:solidFill>
                  <a:srgbClr val="FF0000"/>
                </a:solidFill>
                <a:latin typeface="Microsoft Sans Serif"/>
                <a:cs typeface="Microsoft Sans Serif"/>
              </a:rPr>
              <a:t>8</a:t>
            </a:r>
            <a:r>
              <a:rPr sz="2000" spc="70" dirty="0">
                <a:solidFill>
                  <a:srgbClr val="FF0000"/>
                </a:solidFill>
                <a:latin typeface="Microsoft Sans Serif"/>
                <a:cs typeface="Microsoft Sans Serif"/>
              </a:rPr>
              <a:t>0:4</a:t>
            </a:r>
            <a:r>
              <a:rPr sz="2000" spc="75" dirty="0">
                <a:solidFill>
                  <a:srgbClr val="FF0000"/>
                </a:solidFill>
                <a:latin typeface="Microsoft Sans Serif"/>
                <a:cs typeface="Microsoft Sans Serif"/>
              </a:rPr>
              <a:t>:</a:t>
            </a:r>
            <a:r>
              <a:rPr sz="2000" spc="70" dirty="0">
                <a:solidFill>
                  <a:srgbClr val="FF0000"/>
                </a:solidFill>
                <a:latin typeface="Microsoft Sans Serif"/>
                <a:cs typeface="Microsoft Sans Serif"/>
              </a:rPr>
              <a:t>:80</a:t>
            </a:r>
            <a:r>
              <a:rPr sz="2000" spc="80" dirty="0">
                <a:solidFill>
                  <a:srgbClr val="FF0000"/>
                </a:solidFill>
                <a:latin typeface="Microsoft Sans Serif"/>
                <a:cs typeface="Microsoft Sans Serif"/>
              </a:rPr>
              <a:t>D</a:t>
            </a:r>
            <a:r>
              <a:rPr sz="2000" spc="-95" dirty="0">
                <a:solidFill>
                  <a:srgbClr val="FF0000"/>
                </a:solidFill>
                <a:latin typeface="Microsoft Sans Serif"/>
                <a:cs typeface="Microsoft Sans Serif"/>
              </a:rPr>
              <a:t>F</a:t>
            </a:r>
            <a:r>
              <a:rPr sz="2000" spc="70" dirty="0">
                <a:solidFill>
                  <a:srgbClr val="FF0000"/>
                </a:solidFill>
                <a:latin typeface="Microsoft Sans Serif"/>
                <a:cs typeface="Microsoft Sans Serif"/>
              </a:rPr>
              <a:t>:9</a:t>
            </a:r>
            <a:r>
              <a:rPr sz="2000" spc="80" dirty="0">
                <a:solidFill>
                  <a:srgbClr val="FF0000"/>
                </a:solidFill>
                <a:latin typeface="Microsoft Sans Serif"/>
                <a:cs typeface="Microsoft Sans Serif"/>
              </a:rPr>
              <a:t>D</a:t>
            </a:r>
            <a:r>
              <a:rPr sz="2000" spc="70" dirty="0">
                <a:solidFill>
                  <a:srgbClr val="FF0000"/>
                </a:solidFill>
                <a:latin typeface="Microsoft Sans Serif"/>
                <a:cs typeface="Microsoft Sans Serif"/>
              </a:rPr>
              <a:t>1</a:t>
            </a:r>
            <a:r>
              <a:rPr sz="2000" spc="75" dirty="0">
                <a:solidFill>
                  <a:srgbClr val="FF0000"/>
                </a:solidFill>
                <a:latin typeface="Microsoft Sans Serif"/>
                <a:cs typeface="Microsoft Sans Serif"/>
              </a:rPr>
              <a:t>3</a:t>
            </a:r>
            <a:endParaRPr sz="2000" dirty="0">
              <a:latin typeface="Microsoft Sans Serif"/>
              <a:cs typeface="Microsoft Sans Serif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434FDD70-3E02-4D8E-924B-70D404DFF443}"/>
              </a:ext>
            </a:extLst>
          </p:cNvPr>
          <p:cNvSpPr txBox="1"/>
          <p:nvPr/>
        </p:nvSpPr>
        <p:spPr>
          <a:xfrm>
            <a:off x="539230" y="2793981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66043734-FD61-491D-B667-251AC811F82C}"/>
              </a:ext>
            </a:extLst>
          </p:cNvPr>
          <p:cNvSpPr txBox="1"/>
          <p:nvPr/>
        </p:nvSpPr>
        <p:spPr>
          <a:xfrm>
            <a:off x="539230" y="3807085"/>
            <a:ext cx="120650" cy="77279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28861506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D38BDC4B-4CD2-4238-A647-01F1F4C9B3FF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3FBD72A0-2C9F-4BBF-89B5-6CC34CB74725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C9A06417-B0C3-405E-A370-832F76D7FBA8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2CE38367-136B-4F47-9CA2-0DB309AC7FF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E8179B4C-3FF1-49EF-B2E7-13A4A40320A0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F8A8C515-ECE0-4CF7-A903-B7A0BF207AA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945500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7269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Hexadecimal</a:t>
            </a:r>
          </a:p>
        </p:txBody>
      </p:sp>
      <p:graphicFrame>
        <p:nvGraphicFramePr>
          <p:cNvPr id="10" name="object 3">
            <a:extLst>
              <a:ext uri="{FF2B5EF4-FFF2-40B4-BE49-F238E27FC236}">
                <a16:creationId xmlns:a16="http://schemas.microsoft.com/office/drawing/2014/main" id="{C4989E07-FC3E-4414-A888-39817D9505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90908"/>
              </p:ext>
            </p:extLst>
          </p:nvPr>
        </p:nvGraphicFramePr>
        <p:xfrm>
          <a:off x="2873312" y="1961373"/>
          <a:ext cx="3345178" cy="218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41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50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60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24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9875">
                <a:tc>
                  <a:txBody>
                    <a:bodyPr/>
                    <a:lstStyle/>
                    <a:p>
                      <a:pPr marL="31750">
                        <a:lnSpc>
                          <a:spcPts val="2030"/>
                        </a:lnSpc>
                      </a:pPr>
                      <a:r>
                        <a:rPr sz="1800" spc="110" dirty="0">
                          <a:latin typeface="Microsoft Sans Serif"/>
                          <a:cs typeface="Microsoft Sans Serif"/>
                        </a:rPr>
                        <a:t>0000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0175">
                        <a:lnSpc>
                          <a:spcPts val="2030"/>
                        </a:lnSpc>
                      </a:pPr>
                      <a:r>
                        <a:rPr sz="1800" b="1" spc="145" dirty="0">
                          <a:latin typeface="Trebuchet MS"/>
                          <a:cs typeface="Trebuchet MS"/>
                        </a:rPr>
                        <a:t>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3189" algn="r">
                        <a:lnSpc>
                          <a:spcPts val="2030"/>
                        </a:lnSpc>
                      </a:pPr>
                      <a:r>
                        <a:rPr sz="1800" spc="110" dirty="0">
                          <a:latin typeface="Microsoft Sans Serif"/>
                          <a:cs typeface="Microsoft Sans Serif"/>
                        </a:rPr>
                        <a:t>1000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8580" algn="ctr">
                        <a:lnSpc>
                          <a:spcPts val="2030"/>
                        </a:lnSpc>
                      </a:pPr>
                      <a:r>
                        <a:rPr sz="1800" b="1" spc="145" dirty="0">
                          <a:latin typeface="Trebuchet MS"/>
                          <a:cs typeface="Trebuchet MS"/>
                        </a:rPr>
                        <a:t>8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31750">
                        <a:lnSpc>
                          <a:spcPts val="2060"/>
                        </a:lnSpc>
                      </a:pPr>
                      <a:r>
                        <a:rPr sz="1800" spc="110" dirty="0">
                          <a:latin typeface="Microsoft Sans Serif"/>
                          <a:cs typeface="Microsoft Sans Serif"/>
                        </a:rPr>
                        <a:t>0001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0175">
                        <a:lnSpc>
                          <a:spcPts val="2060"/>
                        </a:lnSpc>
                      </a:pPr>
                      <a:r>
                        <a:rPr sz="1800" b="1" spc="145" dirty="0">
                          <a:latin typeface="Trebuchet MS"/>
                          <a:cs typeface="Trebuchet MS"/>
                        </a:rPr>
                        <a:t>1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3189" algn="r">
                        <a:lnSpc>
                          <a:spcPts val="2060"/>
                        </a:lnSpc>
                      </a:pPr>
                      <a:r>
                        <a:rPr sz="1800" spc="110" dirty="0">
                          <a:latin typeface="Microsoft Sans Serif"/>
                          <a:cs typeface="Microsoft Sans Serif"/>
                        </a:rPr>
                        <a:t>1001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8580" algn="ctr">
                        <a:lnSpc>
                          <a:spcPts val="2060"/>
                        </a:lnSpc>
                      </a:pPr>
                      <a:r>
                        <a:rPr sz="1800" b="1" spc="145" dirty="0">
                          <a:latin typeface="Trebuchet MS"/>
                          <a:cs typeface="Trebuchet MS"/>
                        </a:rPr>
                        <a:t>9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685">
                <a:tc>
                  <a:txBody>
                    <a:bodyPr/>
                    <a:lstStyle/>
                    <a:p>
                      <a:pPr marL="31750">
                        <a:lnSpc>
                          <a:spcPts val="2060"/>
                        </a:lnSpc>
                      </a:pPr>
                      <a:r>
                        <a:rPr sz="1800" spc="110" dirty="0">
                          <a:latin typeface="Microsoft Sans Serif"/>
                          <a:cs typeface="Microsoft Sans Serif"/>
                        </a:rPr>
                        <a:t>0010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0175">
                        <a:lnSpc>
                          <a:spcPts val="2060"/>
                        </a:lnSpc>
                      </a:pPr>
                      <a:r>
                        <a:rPr sz="1800" b="1" spc="145" dirty="0">
                          <a:latin typeface="Trebuchet MS"/>
                          <a:cs typeface="Trebuchet MS"/>
                        </a:rPr>
                        <a:t>2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3189" algn="r">
                        <a:lnSpc>
                          <a:spcPts val="2060"/>
                        </a:lnSpc>
                      </a:pPr>
                      <a:r>
                        <a:rPr sz="1800" spc="110" dirty="0">
                          <a:latin typeface="Microsoft Sans Serif"/>
                          <a:cs typeface="Microsoft Sans Serif"/>
                        </a:rPr>
                        <a:t>1010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ts val="2060"/>
                        </a:lnSpc>
                      </a:pPr>
                      <a:r>
                        <a:rPr sz="1800" b="1" spc="200" dirty="0">
                          <a:latin typeface="Trebuchet MS"/>
                          <a:cs typeface="Trebuchet MS"/>
                        </a:rPr>
                        <a:t>A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31750">
                        <a:lnSpc>
                          <a:spcPts val="2060"/>
                        </a:lnSpc>
                      </a:pPr>
                      <a:r>
                        <a:rPr sz="1800" spc="110" dirty="0">
                          <a:latin typeface="Microsoft Sans Serif"/>
                          <a:cs typeface="Microsoft Sans Serif"/>
                        </a:rPr>
                        <a:t>0011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0175">
                        <a:lnSpc>
                          <a:spcPts val="2060"/>
                        </a:lnSpc>
                      </a:pPr>
                      <a:r>
                        <a:rPr sz="1800" b="1" spc="145" dirty="0">
                          <a:latin typeface="Trebuchet MS"/>
                          <a:cs typeface="Trebuchet MS"/>
                        </a:rPr>
                        <a:t>3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3189" algn="r">
                        <a:lnSpc>
                          <a:spcPts val="2060"/>
                        </a:lnSpc>
                      </a:pPr>
                      <a:r>
                        <a:rPr sz="1800" spc="110" dirty="0">
                          <a:latin typeface="Microsoft Sans Serif"/>
                          <a:cs typeface="Microsoft Sans Serif"/>
                        </a:rPr>
                        <a:t>1011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820" algn="ctr">
                        <a:lnSpc>
                          <a:spcPts val="2060"/>
                        </a:lnSpc>
                      </a:pPr>
                      <a:r>
                        <a:rPr sz="1800" b="1" spc="240" dirty="0">
                          <a:latin typeface="Trebuchet MS"/>
                          <a:cs typeface="Trebuchet MS"/>
                        </a:rPr>
                        <a:t>B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31750">
                        <a:lnSpc>
                          <a:spcPts val="2060"/>
                        </a:lnSpc>
                      </a:pPr>
                      <a:r>
                        <a:rPr sz="1800" spc="110" dirty="0">
                          <a:latin typeface="Microsoft Sans Serif"/>
                          <a:cs typeface="Microsoft Sans Serif"/>
                        </a:rPr>
                        <a:t>0100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0175">
                        <a:lnSpc>
                          <a:spcPts val="2060"/>
                        </a:lnSpc>
                      </a:pPr>
                      <a:r>
                        <a:rPr sz="1800" b="1" spc="145" dirty="0">
                          <a:latin typeface="Trebuchet MS"/>
                          <a:cs typeface="Trebuchet MS"/>
                        </a:rPr>
                        <a:t>4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3189" algn="r">
                        <a:lnSpc>
                          <a:spcPts val="2060"/>
                        </a:lnSpc>
                      </a:pPr>
                      <a:r>
                        <a:rPr sz="1800" spc="110" dirty="0">
                          <a:latin typeface="Microsoft Sans Serif"/>
                          <a:cs typeface="Microsoft Sans Serif"/>
                        </a:rPr>
                        <a:t>1100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7470" algn="ctr">
                        <a:lnSpc>
                          <a:spcPts val="2060"/>
                        </a:lnSpc>
                      </a:pPr>
                      <a:r>
                        <a:rPr sz="1800" b="1" spc="170" dirty="0">
                          <a:latin typeface="Trebuchet MS"/>
                          <a:cs typeface="Trebuchet MS"/>
                        </a:rPr>
                        <a:t>C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685">
                <a:tc>
                  <a:txBody>
                    <a:bodyPr/>
                    <a:lstStyle/>
                    <a:p>
                      <a:pPr marL="31750">
                        <a:lnSpc>
                          <a:spcPts val="2060"/>
                        </a:lnSpc>
                      </a:pPr>
                      <a:r>
                        <a:rPr sz="1800" spc="110" dirty="0">
                          <a:latin typeface="Microsoft Sans Serif"/>
                          <a:cs typeface="Microsoft Sans Serif"/>
                        </a:rPr>
                        <a:t>0101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0175">
                        <a:lnSpc>
                          <a:spcPts val="2060"/>
                        </a:lnSpc>
                      </a:pPr>
                      <a:r>
                        <a:rPr sz="1800" b="1" spc="145" dirty="0">
                          <a:latin typeface="Trebuchet MS"/>
                          <a:cs typeface="Trebuchet MS"/>
                        </a:rPr>
                        <a:t>5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3189" algn="r">
                        <a:lnSpc>
                          <a:spcPts val="2060"/>
                        </a:lnSpc>
                      </a:pPr>
                      <a:r>
                        <a:rPr sz="1800" spc="110" dirty="0">
                          <a:latin typeface="Microsoft Sans Serif"/>
                          <a:cs typeface="Microsoft Sans Serif"/>
                        </a:rPr>
                        <a:t>1101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9060" algn="ctr">
                        <a:lnSpc>
                          <a:spcPts val="2060"/>
                        </a:lnSpc>
                      </a:pPr>
                      <a:r>
                        <a:rPr sz="1800" b="1" spc="275" dirty="0">
                          <a:latin typeface="Trebuchet MS"/>
                          <a:cs typeface="Trebuchet MS"/>
                        </a:rPr>
                        <a:t>D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31750">
                        <a:lnSpc>
                          <a:spcPts val="2060"/>
                        </a:lnSpc>
                      </a:pPr>
                      <a:r>
                        <a:rPr sz="1800" spc="110" dirty="0">
                          <a:latin typeface="Microsoft Sans Serif"/>
                          <a:cs typeface="Microsoft Sans Serif"/>
                        </a:rPr>
                        <a:t>0110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0175">
                        <a:lnSpc>
                          <a:spcPts val="2060"/>
                        </a:lnSpc>
                      </a:pPr>
                      <a:r>
                        <a:rPr sz="1800" b="1" spc="145" dirty="0">
                          <a:latin typeface="Trebuchet MS"/>
                          <a:cs typeface="Trebuchet MS"/>
                        </a:rPr>
                        <a:t>6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3189" algn="r">
                        <a:lnSpc>
                          <a:spcPts val="2060"/>
                        </a:lnSpc>
                      </a:pPr>
                      <a:r>
                        <a:rPr sz="1800" spc="110" dirty="0">
                          <a:latin typeface="Microsoft Sans Serif"/>
                          <a:cs typeface="Microsoft Sans Serif"/>
                        </a:rPr>
                        <a:t>1110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algn="ctr">
                        <a:lnSpc>
                          <a:spcPts val="2060"/>
                        </a:lnSpc>
                      </a:pPr>
                      <a:r>
                        <a:rPr sz="1800" b="1" spc="140" dirty="0">
                          <a:latin typeface="Trebuchet MS"/>
                          <a:cs typeface="Trebuchet MS"/>
                        </a:rPr>
                        <a:t>E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31750">
                        <a:lnSpc>
                          <a:spcPts val="2030"/>
                        </a:lnSpc>
                      </a:pPr>
                      <a:r>
                        <a:rPr sz="1800" spc="110" dirty="0">
                          <a:latin typeface="Microsoft Sans Serif"/>
                          <a:cs typeface="Microsoft Sans Serif"/>
                        </a:rPr>
                        <a:t>0111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0175">
                        <a:lnSpc>
                          <a:spcPts val="2030"/>
                        </a:lnSpc>
                      </a:pPr>
                      <a:r>
                        <a:rPr sz="1800" b="1" spc="145" dirty="0">
                          <a:latin typeface="Trebuchet MS"/>
                          <a:cs typeface="Trebuchet MS"/>
                        </a:rPr>
                        <a:t>7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3189" algn="r">
                        <a:lnSpc>
                          <a:spcPts val="2030"/>
                        </a:lnSpc>
                      </a:pPr>
                      <a:r>
                        <a:rPr sz="1800" spc="110" dirty="0">
                          <a:latin typeface="Microsoft Sans Serif"/>
                          <a:cs typeface="Microsoft Sans Serif"/>
                        </a:rPr>
                        <a:t>1111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algn="ctr">
                        <a:lnSpc>
                          <a:spcPts val="2030"/>
                        </a:lnSpc>
                      </a:pPr>
                      <a:r>
                        <a:rPr sz="1800" b="1" spc="125" dirty="0">
                          <a:latin typeface="Trebuchet MS"/>
                          <a:cs typeface="Trebuchet MS"/>
                        </a:rPr>
                        <a:t>F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1" name="object 4">
            <a:extLst>
              <a:ext uri="{FF2B5EF4-FFF2-40B4-BE49-F238E27FC236}">
                <a16:creationId xmlns:a16="http://schemas.microsoft.com/office/drawing/2014/main" id="{AF307969-B0E2-4CE6-B467-8B204AD732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126950"/>
              </p:ext>
            </p:extLst>
          </p:nvPr>
        </p:nvGraphicFramePr>
        <p:xfrm>
          <a:off x="3052230" y="4684337"/>
          <a:ext cx="3218180" cy="5321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8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948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6065">
                <a:tc>
                  <a:txBody>
                    <a:bodyPr/>
                    <a:lstStyle/>
                    <a:p>
                      <a:pPr marR="29209" algn="ctr">
                        <a:lnSpc>
                          <a:spcPts val="1860"/>
                        </a:lnSpc>
                      </a:pPr>
                      <a:r>
                        <a:rPr sz="1800" spc="-20" dirty="0">
                          <a:latin typeface="Courier New"/>
                          <a:cs typeface="Courier New"/>
                        </a:rPr>
                        <a:t>0000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0"/>
                        </a:lnSpc>
                      </a:pPr>
                      <a:r>
                        <a:rPr sz="1800" spc="-50" dirty="0">
                          <a:latin typeface="Courier New"/>
                          <a:cs typeface="Courier New"/>
                        </a:rPr>
                        <a:t>=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ts val="1860"/>
                        </a:lnSpc>
                      </a:pPr>
                      <a:r>
                        <a:rPr sz="1800" spc="-10" dirty="0">
                          <a:latin typeface="Courier New"/>
                          <a:cs typeface="Courier New"/>
                        </a:rPr>
                        <a:t>0000000000000000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065">
                <a:tc>
                  <a:txBody>
                    <a:bodyPr/>
                    <a:lstStyle/>
                    <a:p>
                      <a:pPr marR="29209" algn="ctr">
                        <a:lnSpc>
                          <a:spcPts val="1920"/>
                        </a:lnSpc>
                      </a:pPr>
                      <a:r>
                        <a:rPr sz="1800" spc="-20" dirty="0">
                          <a:latin typeface="Courier New"/>
                          <a:cs typeface="Courier New"/>
                        </a:rPr>
                        <a:t>FFFF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20"/>
                        </a:lnSpc>
                      </a:pPr>
                      <a:r>
                        <a:rPr sz="1800" spc="-50" dirty="0">
                          <a:latin typeface="Courier New"/>
                          <a:cs typeface="Courier New"/>
                        </a:rPr>
                        <a:t>=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ts val="1920"/>
                        </a:lnSpc>
                      </a:pPr>
                      <a:r>
                        <a:rPr sz="1800" spc="-10" dirty="0">
                          <a:latin typeface="Courier New"/>
                          <a:cs typeface="Courier New"/>
                        </a:rPr>
                        <a:t>1111111111111111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26413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AD6FCB5B-AFE6-4DB2-9CD1-153DD790DAF1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C2A7CA29-2250-4257-97D9-10F39C011A7B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81055150-CC72-4D49-97C0-EB6C20800D91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8F4C3C92-3A32-4DF6-A687-F6403937571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626A96F2-F890-4C13-9230-A9261C968DE6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B84027E0-0D35-4883-8415-B078898CC5C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150283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46070">
              <a:lnSpc>
                <a:spcPct val="100000"/>
              </a:lnSpc>
              <a:spcBef>
                <a:spcPts val="100"/>
              </a:spcBef>
            </a:pPr>
            <a:r>
              <a:rPr dirty="0"/>
              <a:t>IPv6</a:t>
            </a:r>
            <a:r>
              <a:rPr spc="-90" dirty="0"/>
              <a:t> </a:t>
            </a:r>
            <a:r>
              <a:rPr spc="-10" dirty="0"/>
              <a:t>rules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6ACA5D53-7AE1-4093-8131-1123FB9ADE4F}"/>
              </a:ext>
            </a:extLst>
          </p:cNvPr>
          <p:cNvSpPr txBox="1"/>
          <p:nvPr/>
        </p:nvSpPr>
        <p:spPr>
          <a:xfrm>
            <a:off x="578283" y="1902757"/>
            <a:ext cx="120650" cy="77279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7C58AA35-F06B-44AA-919A-96B2D7DEF487}"/>
              </a:ext>
            </a:extLst>
          </p:cNvPr>
          <p:cNvSpPr txBox="1"/>
          <p:nvPr/>
        </p:nvSpPr>
        <p:spPr>
          <a:xfrm>
            <a:off x="822262" y="1945976"/>
            <a:ext cx="6972934" cy="247967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sz="2100" dirty="0">
                <a:latin typeface="Arial MT"/>
                <a:cs typeface="Arial MT"/>
              </a:rPr>
              <a:t>With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IPv6,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every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subnet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/64</a:t>
            </a:r>
            <a:r>
              <a:rPr sz="2100" spc="5" dirty="0">
                <a:latin typeface="Arial MT"/>
                <a:cs typeface="Arial MT"/>
              </a:rPr>
              <a:t> </a:t>
            </a:r>
            <a:r>
              <a:rPr sz="1800" spc="-30" baseline="30092" dirty="0">
                <a:latin typeface="Arial MT"/>
                <a:cs typeface="Arial MT"/>
              </a:rPr>
              <a:t>(*1)</a:t>
            </a:r>
            <a:endParaRPr sz="1800" baseline="30092">
              <a:latin typeface="Arial MT"/>
              <a:cs typeface="Arial MT"/>
            </a:endParaRPr>
          </a:p>
          <a:p>
            <a:pPr marL="25400" marR="112395">
              <a:lnSpc>
                <a:spcPct val="100000"/>
              </a:lnSpc>
              <a:spcBef>
                <a:spcPts val="425"/>
              </a:spcBef>
            </a:pP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remaining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64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bits</a:t>
            </a:r>
            <a:r>
              <a:rPr sz="2100" spc="-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can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assigned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by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hand,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or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picked automatically</a:t>
            </a:r>
            <a:endParaRPr sz="210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755" algn="l"/>
              </a:tabLst>
            </a:pPr>
            <a:r>
              <a:rPr sz="1800" spc="-10" dirty="0">
                <a:latin typeface="Arial MT"/>
                <a:cs typeface="Arial MT"/>
              </a:rPr>
              <a:t>all-</a:t>
            </a:r>
            <a:r>
              <a:rPr sz="1800" dirty="0">
                <a:latin typeface="Arial MT"/>
                <a:cs typeface="Arial MT"/>
              </a:rPr>
              <a:t>zeros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address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is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reserved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575" baseline="29100" dirty="0">
                <a:latin typeface="Arial MT"/>
                <a:cs typeface="Arial MT"/>
              </a:rPr>
              <a:t>(*1)</a:t>
            </a:r>
            <a:r>
              <a:rPr sz="1575" spc="270" baseline="2910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-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i="1" spc="-10" dirty="0">
                <a:latin typeface="Arial"/>
                <a:cs typeface="Arial"/>
              </a:rPr>
              <a:t>Subnet-</a:t>
            </a:r>
            <a:r>
              <a:rPr sz="1800" i="1" dirty="0">
                <a:latin typeface="Arial"/>
                <a:cs typeface="Arial"/>
              </a:rPr>
              <a:t>Router</a:t>
            </a:r>
            <a:r>
              <a:rPr sz="1800" i="1" spc="-85" dirty="0">
                <a:latin typeface="Arial"/>
                <a:cs typeface="Arial"/>
              </a:rPr>
              <a:t> </a:t>
            </a:r>
            <a:r>
              <a:rPr sz="1800" i="1" dirty="0">
                <a:latin typeface="Arial"/>
                <a:cs typeface="Arial"/>
              </a:rPr>
              <a:t>Anycast</a:t>
            </a:r>
            <a:r>
              <a:rPr sz="1800" i="1" spc="-25" dirty="0">
                <a:latin typeface="Arial"/>
                <a:cs typeface="Arial"/>
              </a:rPr>
              <a:t> </a:t>
            </a:r>
            <a:r>
              <a:rPr sz="1800" i="1" spc="-10" dirty="0">
                <a:latin typeface="Arial"/>
                <a:cs typeface="Arial"/>
              </a:rPr>
              <a:t>address</a:t>
            </a:r>
            <a:endParaRPr sz="18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420"/>
              </a:spcBef>
            </a:pPr>
            <a:r>
              <a:rPr sz="2100" dirty="0">
                <a:latin typeface="Arial MT"/>
                <a:cs typeface="Arial MT"/>
              </a:rPr>
              <a:t>There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are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special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prefixes</a:t>
            </a:r>
            <a:endParaRPr sz="210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55"/>
              </a:spcBef>
              <a:buChar char="–"/>
              <a:tabLst>
                <a:tab pos="325755" algn="l"/>
              </a:tabLst>
            </a:pPr>
            <a:r>
              <a:rPr sz="1800" dirty="0">
                <a:latin typeface="Arial MT"/>
                <a:cs typeface="Arial MT"/>
              </a:rPr>
              <a:t>e.g.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link-</a:t>
            </a:r>
            <a:r>
              <a:rPr sz="1800" dirty="0">
                <a:latin typeface="Arial MT"/>
                <a:cs typeface="Arial MT"/>
              </a:rPr>
              <a:t>local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addresses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start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with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FE80::</a:t>
            </a:r>
            <a:endParaRPr sz="1800">
              <a:latin typeface="Arial MT"/>
              <a:cs typeface="Arial MT"/>
            </a:endParaRPr>
          </a:p>
          <a:p>
            <a:pPr marL="25400">
              <a:lnSpc>
                <a:spcPct val="100000"/>
              </a:lnSpc>
              <a:spcBef>
                <a:spcPts val="420"/>
              </a:spcBef>
            </a:pPr>
            <a:r>
              <a:rPr sz="2100" spc="-40" dirty="0">
                <a:latin typeface="Arial MT"/>
                <a:cs typeface="Arial MT"/>
              </a:rPr>
              <a:t>Total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available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IPv6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space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is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≈</a:t>
            </a:r>
            <a:r>
              <a:rPr sz="2100" spc="-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2</a:t>
            </a:r>
            <a:r>
              <a:rPr sz="1800" baseline="30092" dirty="0">
                <a:latin typeface="Arial MT"/>
                <a:cs typeface="Arial MT"/>
              </a:rPr>
              <a:t>61</a:t>
            </a:r>
            <a:r>
              <a:rPr sz="1800" spc="359" baseline="30092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subnets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3662930D-2779-4D47-9B5E-10134A9C2E4F}"/>
              </a:ext>
            </a:extLst>
          </p:cNvPr>
          <p:cNvSpPr txBox="1"/>
          <p:nvPr/>
        </p:nvSpPr>
        <p:spPr>
          <a:xfrm>
            <a:off x="578283" y="3343408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26577968-449C-404C-A2AC-2CB4B0BAE57D}"/>
              </a:ext>
            </a:extLst>
          </p:cNvPr>
          <p:cNvSpPr txBox="1"/>
          <p:nvPr/>
        </p:nvSpPr>
        <p:spPr>
          <a:xfrm>
            <a:off x="578283" y="4036764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4" name="object 7">
            <a:extLst>
              <a:ext uri="{FF2B5EF4-FFF2-40B4-BE49-F238E27FC236}">
                <a16:creationId xmlns:a16="http://schemas.microsoft.com/office/drawing/2014/main" id="{C3A519CE-4C15-4D91-B2B9-FC576C965F58}"/>
              </a:ext>
            </a:extLst>
          </p:cNvPr>
          <p:cNvSpPr txBox="1"/>
          <p:nvPr/>
        </p:nvSpPr>
        <p:spPr>
          <a:xfrm>
            <a:off x="658204" y="4981759"/>
            <a:ext cx="765619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 MT"/>
                <a:cs typeface="Arial MT"/>
              </a:rPr>
              <a:t>(*1)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Except</a:t>
            </a:r>
            <a:r>
              <a:rPr sz="1200" spc="-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/127</a:t>
            </a:r>
            <a:r>
              <a:rPr sz="1200" spc="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recommended for</a:t>
            </a:r>
            <a:r>
              <a:rPr sz="1200" spc="-10" dirty="0">
                <a:latin typeface="Arial MT"/>
                <a:cs typeface="Arial MT"/>
              </a:rPr>
              <a:t> point-to-</a:t>
            </a:r>
            <a:r>
              <a:rPr sz="1200" dirty="0">
                <a:latin typeface="Arial MT"/>
                <a:cs typeface="Arial MT"/>
              </a:rPr>
              <a:t>point links</a:t>
            </a:r>
            <a:r>
              <a:rPr sz="1200" spc="6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(RFC</a:t>
            </a:r>
            <a:r>
              <a:rPr sz="1200" spc="-1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6164), in which</a:t>
            </a:r>
            <a:r>
              <a:rPr sz="1200" spc="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case the </a:t>
            </a:r>
            <a:r>
              <a:rPr sz="1200" spc="-10" dirty="0">
                <a:latin typeface="Arial MT"/>
                <a:cs typeface="Arial MT"/>
              </a:rPr>
              <a:t>all-</a:t>
            </a:r>
            <a:r>
              <a:rPr sz="1200" dirty="0">
                <a:latin typeface="Arial MT"/>
                <a:cs typeface="Arial MT"/>
              </a:rPr>
              <a:t>zeros address</a:t>
            </a:r>
            <a:r>
              <a:rPr sz="1200" spc="-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is </a:t>
            </a:r>
            <a:r>
              <a:rPr sz="1200" spc="-10" dirty="0">
                <a:latin typeface="Arial MT"/>
                <a:cs typeface="Arial MT"/>
              </a:rPr>
              <a:t>allowed</a:t>
            </a:r>
            <a:endParaRPr sz="12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34069852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303192C5-61EA-4CCD-800C-DF0596CBCD8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1159DAA9-F444-4DBD-AFFC-147CE36180B9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247F76F1-EB03-4A41-8F3B-2D59D0B6EE56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A2476C52-C349-4F8E-A351-631E7F8AF8E2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52465930-23C4-45E7-B6F6-0DFABA0D4FB5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D58070EB-9813-470F-85A9-6EF131B4211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408148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84070">
              <a:lnSpc>
                <a:spcPct val="100000"/>
              </a:lnSpc>
              <a:spcBef>
                <a:spcPts val="100"/>
              </a:spcBef>
            </a:pPr>
            <a:r>
              <a:rPr dirty="0"/>
              <a:t>IPv6</a:t>
            </a:r>
            <a:r>
              <a:rPr spc="-90" dirty="0"/>
              <a:t> </a:t>
            </a:r>
            <a:r>
              <a:rPr spc="-10" dirty="0"/>
              <a:t>addressing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49C6AB5A-3338-4993-996C-7656E89565CA}"/>
              </a:ext>
            </a:extLst>
          </p:cNvPr>
          <p:cNvSpPr txBox="1"/>
          <p:nvPr/>
        </p:nvSpPr>
        <p:spPr>
          <a:xfrm>
            <a:off x="578283" y="2214191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77D22419-73BD-4F88-94BE-19033254049C}"/>
              </a:ext>
            </a:extLst>
          </p:cNvPr>
          <p:cNvSpPr txBox="1"/>
          <p:nvPr/>
        </p:nvSpPr>
        <p:spPr>
          <a:xfrm>
            <a:off x="834962" y="2257397"/>
            <a:ext cx="3891915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10" dirty="0">
                <a:latin typeface="Arial MT"/>
                <a:cs typeface="Arial MT"/>
              </a:rPr>
              <a:t>Typical</a:t>
            </a:r>
            <a:r>
              <a:rPr sz="2100" spc="-4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end-</a:t>
            </a:r>
            <a:r>
              <a:rPr sz="2100" dirty="0">
                <a:latin typeface="Arial MT"/>
                <a:cs typeface="Arial MT"/>
              </a:rPr>
              <a:t>user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allocation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is</a:t>
            </a:r>
            <a:r>
              <a:rPr sz="2100" spc="-25" dirty="0">
                <a:latin typeface="Arial MT"/>
                <a:cs typeface="Arial MT"/>
              </a:rPr>
              <a:t> /48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D0AEFF0C-345B-45B7-BD4A-662ECAA3D89D}"/>
              </a:ext>
            </a:extLst>
          </p:cNvPr>
          <p:cNvSpPr txBox="1"/>
          <p:nvPr/>
        </p:nvSpPr>
        <p:spPr>
          <a:xfrm>
            <a:off x="578283" y="4721235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73CA0BA9-B8EB-4FDE-A8B9-1D092603CDE3}"/>
              </a:ext>
            </a:extLst>
          </p:cNvPr>
          <p:cNvSpPr txBox="1"/>
          <p:nvPr/>
        </p:nvSpPr>
        <p:spPr>
          <a:xfrm>
            <a:off x="834962" y="4764428"/>
            <a:ext cx="7134225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Arial MT"/>
                <a:cs typeface="Arial MT"/>
              </a:rPr>
              <a:t>How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many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/64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networks</a:t>
            </a:r>
            <a:r>
              <a:rPr sz="2100" spc="-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can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you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build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from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/48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allocation?</a:t>
            </a:r>
            <a:endParaRPr sz="2100">
              <a:latin typeface="Arial MT"/>
              <a:cs typeface="Arial MT"/>
            </a:endParaRPr>
          </a:p>
        </p:txBody>
      </p:sp>
      <p:grpSp>
        <p:nvGrpSpPr>
          <p:cNvPr id="14" name="object 7">
            <a:extLst>
              <a:ext uri="{FF2B5EF4-FFF2-40B4-BE49-F238E27FC236}">
                <a16:creationId xmlns:a16="http://schemas.microsoft.com/office/drawing/2014/main" id="{52E36CFF-9C3D-4E4F-A84E-406339A34D0B}"/>
              </a:ext>
            </a:extLst>
          </p:cNvPr>
          <p:cNvGrpSpPr/>
          <p:nvPr/>
        </p:nvGrpSpPr>
        <p:grpSpPr>
          <a:xfrm>
            <a:off x="2075981" y="3616855"/>
            <a:ext cx="1944370" cy="296545"/>
            <a:chOff x="2033638" y="2421002"/>
            <a:chExt cx="1944370" cy="296545"/>
          </a:xfrm>
        </p:grpSpPr>
        <p:sp>
          <p:nvSpPr>
            <p:cNvPr id="15" name="object 8">
              <a:extLst>
                <a:ext uri="{FF2B5EF4-FFF2-40B4-BE49-F238E27FC236}">
                  <a16:creationId xmlns:a16="http://schemas.microsoft.com/office/drawing/2014/main" id="{D4E4F8F1-7A88-4CB1-B5F5-A287A2EDE1FD}"/>
                </a:ext>
              </a:extLst>
            </p:cNvPr>
            <p:cNvSpPr/>
            <p:nvPr/>
          </p:nvSpPr>
          <p:spPr>
            <a:xfrm>
              <a:off x="2116073" y="2583728"/>
              <a:ext cx="1779905" cy="1270"/>
            </a:xfrm>
            <a:custGeom>
              <a:avLst/>
              <a:gdLst/>
              <a:ahLst/>
              <a:cxnLst/>
              <a:rect l="l" t="t" r="r" b="b"/>
              <a:pathLst>
                <a:path w="1779904" h="1269">
                  <a:moveTo>
                    <a:pt x="0" y="0"/>
                  </a:moveTo>
                  <a:lnTo>
                    <a:pt x="1779485" y="711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9">
              <a:extLst>
                <a:ext uri="{FF2B5EF4-FFF2-40B4-BE49-F238E27FC236}">
                  <a16:creationId xmlns:a16="http://schemas.microsoft.com/office/drawing/2014/main" id="{30337A8D-CF13-4FB6-946D-A0FA79682F67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33638" y="2539798"/>
              <a:ext cx="88201" cy="88201"/>
            </a:xfrm>
            <a:prstGeom prst="rect">
              <a:avLst/>
            </a:prstGeom>
          </p:spPr>
        </p:pic>
        <p:pic>
          <p:nvPicPr>
            <p:cNvPr id="17" name="object 10">
              <a:extLst>
                <a:ext uri="{FF2B5EF4-FFF2-40B4-BE49-F238E27FC236}">
                  <a16:creationId xmlns:a16="http://schemas.microsoft.com/office/drawing/2014/main" id="{420563A7-0B6C-471E-8E83-B9A073D49BB7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889794" y="2540167"/>
              <a:ext cx="88201" cy="88188"/>
            </a:xfrm>
            <a:prstGeom prst="rect">
              <a:avLst/>
            </a:prstGeom>
          </p:spPr>
        </p:pic>
        <p:sp>
          <p:nvSpPr>
            <p:cNvPr id="18" name="object 11">
              <a:extLst>
                <a:ext uri="{FF2B5EF4-FFF2-40B4-BE49-F238E27FC236}">
                  <a16:creationId xmlns:a16="http://schemas.microsoft.com/office/drawing/2014/main" id="{1262AD73-ABE3-4E4A-8F26-487FAF62BB3B}"/>
                </a:ext>
              </a:extLst>
            </p:cNvPr>
            <p:cNvSpPr/>
            <p:nvPr/>
          </p:nvSpPr>
          <p:spPr>
            <a:xfrm>
              <a:off x="2843275" y="2421002"/>
              <a:ext cx="487045" cy="296545"/>
            </a:xfrm>
            <a:custGeom>
              <a:avLst/>
              <a:gdLst/>
              <a:ahLst/>
              <a:cxnLst/>
              <a:rect l="l" t="t" r="r" b="b"/>
              <a:pathLst>
                <a:path w="487045" h="296544">
                  <a:moveTo>
                    <a:pt x="486727" y="0"/>
                  </a:moveTo>
                  <a:lnTo>
                    <a:pt x="0" y="0"/>
                  </a:lnTo>
                  <a:lnTo>
                    <a:pt x="0" y="295922"/>
                  </a:lnTo>
                  <a:lnTo>
                    <a:pt x="243370" y="295922"/>
                  </a:lnTo>
                  <a:lnTo>
                    <a:pt x="486727" y="295922"/>
                  </a:lnTo>
                  <a:lnTo>
                    <a:pt x="4867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" name="object 12">
            <a:extLst>
              <a:ext uri="{FF2B5EF4-FFF2-40B4-BE49-F238E27FC236}">
                <a16:creationId xmlns:a16="http://schemas.microsoft.com/office/drawing/2014/main" id="{8ACFF170-42BE-4068-9627-4052BA2B233B}"/>
              </a:ext>
            </a:extLst>
          </p:cNvPr>
          <p:cNvGrpSpPr/>
          <p:nvPr/>
        </p:nvGrpSpPr>
        <p:grpSpPr>
          <a:xfrm>
            <a:off x="2075625" y="2921340"/>
            <a:ext cx="5185410" cy="1301115"/>
            <a:chOff x="2033282" y="1725487"/>
            <a:chExt cx="5185410" cy="1301115"/>
          </a:xfrm>
        </p:grpSpPr>
        <p:sp>
          <p:nvSpPr>
            <p:cNvPr id="20" name="object 13">
              <a:extLst>
                <a:ext uri="{FF2B5EF4-FFF2-40B4-BE49-F238E27FC236}">
                  <a16:creationId xmlns:a16="http://schemas.microsoft.com/office/drawing/2014/main" id="{4123FF01-6AF8-42C7-9986-4E1600CBB0FA}"/>
                </a:ext>
              </a:extLst>
            </p:cNvPr>
            <p:cNvSpPr/>
            <p:nvPr/>
          </p:nvSpPr>
          <p:spPr>
            <a:xfrm>
              <a:off x="2115718" y="1887120"/>
              <a:ext cx="2427605" cy="1270"/>
            </a:xfrm>
            <a:custGeom>
              <a:avLst/>
              <a:gdLst/>
              <a:ahLst/>
              <a:cxnLst/>
              <a:rect l="l" t="t" r="r" b="b"/>
              <a:pathLst>
                <a:path w="2427604" h="1269">
                  <a:moveTo>
                    <a:pt x="0" y="0"/>
                  </a:moveTo>
                  <a:lnTo>
                    <a:pt x="2427122" y="723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14">
              <a:extLst>
                <a:ext uri="{FF2B5EF4-FFF2-40B4-BE49-F238E27FC236}">
                  <a16:creationId xmlns:a16="http://schemas.microsoft.com/office/drawing/2014/main" id="{F30EE36C-5820-434D-BEA8-201DB80A6EC6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33282" y="1843203"/>
              <a:ext cx="88201" cy="88201"/>
            </a:xfrm>
            <a:prstGeom prst="rect">
              <a:avLst/>
            </a:prstGeom>
          </p:spPr>
        </p:pic>
        <p:pic>
          <p:nvPicPr>
            <p:cNvPr id="22" name="object 15">
              <a:extLst>
                <a:ext uri="{FF2B5EF4-FFF2-40B4-BE49-F238E27FC236}">
                  <a16:creationId xmlns:a16="http://schemas.microsoft.com/office/drawing/2014/main" id="{85A32987-9C4F-4832-BCEA-AF403D9FB6B4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37075" y="1843559"/>
              <a:ext cx="88201" cy="88201"/>
            </a:xfrm>
            <a:prstGeom prst="rect">
              <a:avLst/>
            </a:prstGeom>
          </p:spPr>
        </p:pic>
        <p:sp>
          <p:nvSpPr>
            <p:cNvPr id="23" name="object 16">
              <a:extLst>
                <a:ext uri="{FF2B5EF4-FFF2-40B4-BE49-F238E27FC236}">
                  <a16:creationId xmlns:a16="http://schemas.microsoft.com/office/drawing/2014/main" id="{5356747C-6A60-419F-8887-A65CCDC03E3E}"/>
                </a:ext>
              </a:extLst>
            </p:cNvPr>
            <p:cNvSpPr/>
            <p:nvPr/>
          </p:nvSpPr>
          <p:spPr>
            <a:xfrm>
              <a:off x="3166554" y="1725487"/>
              <a:ext cx="468630" cy="295910"/>
            </a:xfrm>
            <a:custGeom>
              <a:avLst/>
              <a:gdLst/>
              <a:ahLst/>
              <a:cxnLst/>
              <a:rect l="l" t="t" r="r" b="b"/>
              <a:pathLst>
                <a:path w="468629" h="295910">
                  <a:moveTo>
                    <a:pt x="468363" y="0"/>
                  </a:moveTo>
                  <a:lnTo>
                    <a:pt x="0" y="0"/>
                  </a:lnTo>
                  <a:lnTo>
                    <a:pt x="0" y="295910"/>
                  </a:lnTo>
                  <a:lnTo>
                    <a:pt x="234365" y="295910"/>
                  </a:lnTo>
                  <a:lnTo>
                    <a:pt x="468363" y="295910"/>
                  </a:lnTo>
                  <a:lnTo>
                    <a:pt x="46836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17">
              <a:extLst>
                <a:ext uri="{FF2B5EF4-FFF2-40B4-BE49-F238E27FC236}">
                  <a16:creationId xmlns:a16="http://schemas.microsoft.com/office/drawing/2014/main" id="{50709BCD-4F1F-45AE-ACEC-E54F7B1318D0}"/>
                </a:ext>
              </a:extLst>
            </p:cNvPr>
            <p:cNvSpPr/>
            <p:nvPr/>
          </p:nvSpPr>
          <p:spPr>
            <a:xfrm>
              <a:off x="2033638" y="2049121"/>
              <a:ext cx="1944370" cy="378460"/>
            </a:xfrm>
            <a:custGeom>
              <a:avLst/>
              <a:gdLst/>
              <a:ahLst/>
              <a:cxnLst/>
              <a:rect l="l" t="t" r="r" b="b"/>
              <a:pathLst>
                <a:path w="1944370" h="378460">
                  <a:moveTo>
                    <a:pt x="1944001" y="0"/>
                  </a:moveTo>
                  <a:lnTo>
                    <a:pt x="0" y="0"/>
                  </a:lnTo>
                  <a:lnTo>
                    <a:pt x="0" y="378358"/>
                  </a:lnTo>
                  <a:lnTo>
                    <a:pt x="972007" y="378358"/>
                  </a:lnTo>
                  <a:lnTo>
                    <a:pt x="1944001" y="378358"/>
                  </a:lnTo>
                  <a:lnTo>
                    <a:pt x="1944001" y="0"/>
                  </a:lnTo>
                  <a:close/>
                </a:path>
              </a:pathLst>
            </a:custGeom>
            <a:solidFill>
              <a:srgbClr val="00B7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18">
              <a:extLst>
                <a:ext uri="{FF2B5EF4-FFF2-40B4-BE49-F238E27FC236}">
                  <a16:creationId xmlns:a16="http://schemas.microsoft.com/office/drawing/2014/main" id="{14382478-EE02-4410-9E12-7AED4D7AAE03}"/>
                </a:ext>
              </a:extLst>
            </p:cNvPr>
            <p:cNvSpPr/>
            <p:nvPr/>
          </p:nvSpPr>
          <p:spPr>
            <a:xfrm>
              <a:off x="3977995" y="2049121"/>
              <a:ext cx="647700" cy="378460"/>
            </a:xfrm>
            <a:custGeom>
              <a:avLst/>
              <a:gdLst/>
              <a:ahLst/>
              <a:cxnLst/>
              <a:rect l="l" t="t" r="r" b="b"/>
              <a:pathLst>
                <a:path w="647700" h="378460">
                  <a:moveTo>
                    <a:pt x="647280" y="0"/>
                  </a:moveTo>
                  <a:lnTo>
                    <a:pt x="0" y="0"/>
                  </a:lnTo>
                  <a:lnTo>
                    <a:pt x="0" y="378358"/>
                  </a:lnTo>
                  <a:lnTo>
                    <a:pt x="323646" y="378358"/>
                  </a:lnTo>
                  <a:lnTo>
                    <a:pt x="647280" y="378358"/>
                  </a:lnTo>
                  <a:lnTo>
                    <a:pt x="647280" y="0"/>
                  </a:lnTo>
                  <a:close/>
                </a:path>
              </a:pathLst>
            </a:custGeom>
            <a:solidFill>
              <a:srgbClr val="BADF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19">
              <a:extLst>
                <a:ext uri="{FF2B5EF4-FFF2-40B4-BE49-F238E27FC236}">
                  <a16:creationId xmlns:a16="http://schemas.microsoft.com/office/drawing/2014/main" id="{B5A1937F-413C-4BE0-BCB4-B6BA91A0631C}"/>
                </a:ext>
              </a:extLst>
            </p:cNvPr>
            <p:cNvSpPr/>
            <p:nvPr/>
          </p:nvSpPr>
          <p:spPr>
            <a:xfrm>
              <a:off x="4625644" y="2049121"/>
              <a:ext cx="2593340" cy="378460"/>
            </a:xfrm>
            <a:custGeom>
              <a:avLst/>
              <a:gdLst/>
              <a:ahLst/>
              <a:cxnLst/>
              <a:rect l="l" t="t" r="r" b="b"/>
              <a:pathLst>
                <a:path w="2593340" h="378460">
                  <a:moveTo>
                    <a:pt x="2592717" y="0"/>
                  </a:moveTo>
                  <a:lnTo>
                    <a:pt x="0" y="0"/>
                  </a:lnTo>
                  <a:lnTo>
                    <a:pt x="0" y="378358"/>
                  </a:lnTo>
                  <a:lnTo>
                    <a:pt x="1296352" y="378358"/>
                  </a:lnTo>
                  <a:lnTo>
                    <a:pt x="2592717" y="378358"/>
                  </a:lnTo>
                  <a:lnTo>
                    <a:pt x="2592717" y="0"/>
                  </a:lnTo>
                  <a:close/>
                </a:path>
              </a:pathLst>
            </a:custGeom>
            <a:solidFill>
              <a:srgbClr val="E3F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0">
              <a:extLst>
                <a:ext uri="{FF2B5EF4-FFF2-40B4-BE49-F238E27FC236}">
                  <a16:creationId xmlns:a16="http://schemas.microsoft.com/office/drawing/2014/main" id="{8EF19F8A-1CD2-4D57-99D9-303D092677EC}"/>
                </a:ext>
              </a:extLst>
            </p:cNvPr>
            <p:cNvSpPr/>
            <p:nvPr/>
          </p:nvSpPr>
          <p:spPr>
            <a:xfrm>
              <a:off x="4301274" y="2509915"/>
              <a:ext cx="1270" cy="511809"/>
            </a:xfrm>
            <a:custGeom>
              <a:avLst/>
              <a:gdLst/>
              <a:ahLst/>
              <a:cxnLst/>
              <a:rect l="l" t="t" r="r" b="b"/>
              <a:pathLst>
                <a:path w="1270" h="511810">
                  <a:moveTo>
                    <a:pt x="0" y="511568"/>
                  </a:moveTo>
                  <a:lnTo>
                    <a:pt x="723" y="0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1">
              <a:extLst>
                <a:ext uri="{FF2B5EF4-FFF2-40B4-BE49-F238E27FC236}">
                  <a16:creationId xmlns:a16="http://schemas.microsoft.com/office/drawing/2014/main" id="{FB4248D4-D37B-4B8D-897F-AA40F26B7164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257725" y="2427480"/>
              <a:ext cx="88188" cy="88201"/>
            </a:xfrm>
            <a:prstGeom prst="rect">
              <a:avLst/>
            </a:prstGeom>
          </p:spPr>
        </p:pic>
      </p:grpSp>
      <p:graphicFrame>
        <p:nvGraphicFramePr>
          <p:cNvPr id="29" name="object 22">
            <a:extLst>
              <a:ext uri="{FF2B5EF4-FFF2-40B4-BE49-F238E27FC236}">
                <a16:creationId xmlns:a16="http://schemas.microsoft.com/office/drawing/2014/main" id="{FDB7FD42-AC2A-42D9-88D5-8902887B28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183556"/>
              </p:ext>
            </p:extLst>
          </p:nvPr>
        </p:nvGraphicFramePr>
        <p:xfrm>
          <a:off x="2071301" y="3240294"/>
          <a:ext cx="5184775" cy="3778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443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27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78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0" name="object 23">
            <a:extLst>
              <a:ext uri="{FF2B5EF4-FFF2-40B4-BE49-F238E27FC236}">
                <a16:creationId xmlns:a16="http://schemas.microsoft.com/office/drawing/2014/main" id="{6FD3392B-7A91-4A28-BE07-8B1B37B234A0}"/>
              </a:ext>
            </a:extLst>
          </p:cNvPr>
          <p:cNvSpPr txBox="1"/>
          <p:nvPr/>
        </p:nvSpPr>
        <p:spPr>
          <a:xfrm>
            <a:off x="2244357" y="3636152"/>
            <a:ext cx="2473325" cy="852805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748030">
              <a:lnSpc>
                <a:spcPct val="100000"/>
              </a:lnSpc>
              <a:spcBef>
                <a:spcPts val="204"/>
              </a:spcBef>
            </a:pPr>
            <a:r>
              <a:rPr sz="1350" spc="60" dirty="0">
                <a:latin typeface="Microsoft Sans Serif"/>
                <a:cs typeface="Microsoft Sans Serif"/>
              </a:rPr>
              <a:t>/48</a:t>
            </a:r>
            <a:endParaRPr sz="135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1050" spc="45" dirty="0">
                <a:latin typeface="Microsoft Sans Serif"/>
                <a:cs typeface="Microsoft Sans Serif"/>
              </a:rPr>
              <a:t>assigned</a:t>
            </a:r>
            <a:r>
              <a:rPr sz="1050" spc="21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address</a:t>
            </a:r>
            <a:r>
              <a:rPr sz="1050" spc="215" dirty="0">
                <a:latin typeface="Microsoft Sans Serif"/>
                <a:cs typeface="Microsoft Sans Serif"/>
              </a:rPr>
              <a:t> </a:t>
            </a:r>
            <a:r>
              <a:rPr sz="1050" spc="-20" dirty="0">
                <a:latin typeface="Microsoft Sans Serif"/>
                <a:cs typeface="Microsoft Sans Serif"/>
              </a:rPr>
              <a:t>space</a:t>
            </a:r>
            <a:endParaRPr sz="10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000"/>
              </a:spcBef>
            </a:pPr>
            <a:endParaRPr sz="1050">
              <a:latin typeface="Microsoft Sans Serif"/>
              <a:cs typeface="Microsoft Sans Serif"/>
            </a:endParaRPr>
          </a:p>
          <a:p>
            <a:pPr marR="5080" algn="r">
              <a:lnSpc>
                <a:spcPct val="100000"/>
              </a:lnSpc>
            </a:pPr>
            <a:r>
              <a:rPr sz="1050" spc="75" dirty="0">
                <a:latin typeface="Microsoft Sans Serif"/>
                <a:cs typeface="Microsoft Sans Serif"/>
              </a:rPr>
              <a:t>network</a:t>
            </a:r>
            <a:r>
              <a:rPr sz="1050" spc="40" dirty="0">
                <a:latin typeface="Microsoft Sans Serif"/>
                <a:cs typeface="Microsoft Sans Serif"/>
              </a:rPr>
              <a:t> </a:t>
            </a:r>
            <a:r>
              <a:rPr sz="1050" spc="-25" dirty="0">
                <a:latin typeface="Microsoft Sans Serif"/>
                <a:cs typeface="Microsoft Sans Serif"/>
              </a:rPr>
              <a:t>ID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31" name="object 24">
            <a:extLst>
              <a:ext uri="{FF2B5EF4-FFF2-40B4-BE49-F238E27FC236}">
                <a16:creationId xmlns:a16="http://schemas.microsoft.com/office/drawing/2014/main" id="{54ABF87A-13CE-436E-9652-363E0505DF6A}"/>
              </a:ext>
            </a:extLst>
          </p:cNvPr>
          <p:cNvSpPr txBox="1"/>
          <p:nvPr/>
        </p:nvSpPr>
        <p:spPr>
          <a:xfrm>
            <a:off x="2879408" y="2791279"/>
            <a:ext cx="984885" cy="393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70" dirty="0">
                <a:latin typeface="Microsoft Sans Serif"/>
                <a:cs typeface="Microsoft Sans Serif"/>
              </a:rPr>
              <a:t>network</a:t>
            </a:r>
            <a:r>
              <a:rPr sz="1050" spc="75" dirty="0">
                <a:latin typeface="Microsoft Sans Serif"/>
                <a:cs typeface="Microsoft Sans Serif"/>
              </a:rPr>
              <a:t> </a:t>
            </a:r>
            <a:r>
              <a:rPr sz="1050" spc="50" dirty="0">
                <a:latin typeface="Microsoft Sans Serif"/>
                <a:cs typeface="Microsoft Sans Serif"/>
              </a:rPr>
              <a:t>prefix</a:t>
            </a:r>
            <a:endParaRPr sz="1050">
              <a:latin typeface="Microsoft Sans Serif"/>
              <a:cs typeface="Microsoft Sans Serif"/>
            </a:endParaRPr>
          </a:p>
          <a:p>
            <a:pPr marL="426084">
              <a:lnSpc>
                <a:spcPct val="100000"/>
              </a:lnSpc>
              <a:spcBef>
                <a:spcPts val="20"/>
              </a:spcBef>
            </a:pPr>
            <a:r>
              <a:rPr sz="1350" spc="65" dirty="0">
                <a:latin typeface="Microsoft Sans Serif"/>
                <a:cs typeface="Microsoft Sans Serif"/>
              </a:rPr>
              <a:t>/64</a:t>
            </a:r>
            <a:endParaRPr sz="1350">
              <a:latin typeface="Microsoft Sans Serif"/>
              <a:cs typeface="Microsoft Sans Serif"/>
            </a:endParaRPr>
          </a:p>
        </p:txBody>
      </p:sp>
      <p:grpSp>
        <p:nvGrpSpPr>
          <p:cNvPr id="32" name="object 25">
            <a:extLst>
              <a:ext uri="{FF2B5EF4-FFF2-40B4-BE49-F238E27FC236}">
                <a16:creationId xmlns:a16="http://schemas.microsoft.com/office/drawing/2014/main" id="{160AC063-4EE1-4C99-9F07-24B0A1E3BC2B}"/>
              </a:ext>
            </a:extLst>
          </p:cNvPr>
          <p:cNvGrpSpPr/>
          <p:nvPr/>
        </p:nvGrpSpPr>
        <p:grpSpPr>
          <a:xfrm>
            <a:off x="4667987" y="2921340"/>
            <a:ext cx="2593340" cy="295910"/>
            <a:chOff x="4625644" y="1725487"/>
            <a:chExt cx="2593340" cy="295910"/>
          </a:xfrm>
        </p:grpSpPr>
        <p:sp>
          <p:nvSpPr>
            <p:cNvPr id="33" name="object 26">
              <a:extLst>
                <a:ext uri="{FF2B5EF4-FFF2-40B4-BE49-F238E27FC236}">
                  <a16:creationId xmlns:a16="http://schemas.microsoft.com/office/drawing/2014/main" id="{D488828F-955C-4495-9906-89500826C870}"/>
                </a:ext>
              </a:extLst>
            </p:cNvPr>
            <p:cNvSpPr/>
            <p:nvPr/>
          </p:nvSpPr>
          <p:spPr>
            <a:xfrm>
              <a:off x="4708080" y="1887120"/>
              <a:ext cx="2428240" cy="1270"/>
            </a:xfrm>
            <a:custGeom>
              <a:avLst/>
              <a:gdLst/>
              <a:ahLst/>
              <a:cxnLst/>
              <a:rect l="l" t="t" r="r" b="b"/>
              <a:pathLst>
                <a:path w="2428240" h="1269">
                  <a:moveTo>
                    <a:pt x="0" y="0"/>
                  </a:moveTo>
                  <a:lnTo>
                    <a:pt x="2428201" y="723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27">
              <a:extLst>
                <a:ext uri="{FF2B5EF4-FFF2-40B4-BE49-F238E27FC236}">
                  <a16:creationId xmlns:a16="http://schemas.microsoft.com/office/drawing/2014/main" id="{2A17B248-324A-4BAF-9AB8-8A64DE7DEAB8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625644" y="1843203"/>
              <a:ext cx="88201" cy="88201"/>
            </a:xfrm>
            <a:prstGeom prst="rect">
              <a:avLst/>
            </a:prstGeom>
          </p:spPr>
        </p:pic>
        <p:pic>
          <p:nvPicPr>
            <p:cNvPr id="35" name="object 28">
              <a:extLst>
                <a:ext uri="{FF2B5EF4-FFF2-40B4-BE49-F238E27FC236}">
                  <a16:creationId xmlns:a16="http://schemas.microsoft.com/office/drawing/2014/main" id="{1D98F380-55F7-4476-8418-946FCE845016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130516" y="1843559"/>
              <a:ext cx="88201" cy="88201"/>
            </a:xfrm>
            <a:prstGeom prst="rect">
              <a:avLst/>
            </a:prstGeom>
          </p:spPr>
        </p:pic>
        <p:sp>
          <p:nvSpPr>
            <p:cNvPr id="36" name="object 29">
              <a:extLst>
                <a:ext uri="{FF2B5EF4-FFF2-40B4-BE49-F238E27FC236}">
                  <a16:creationId xmlns:a16="http://schemas.microsoft.com/office/drawing/2014/main" id="{95B0AF1E-7A63-40F9-A41B-AE92C2EEA775}"/>
                </a:ext>
              </a:extLst>
            </p:cNvPr>
            <p:cNvSpPr/>
            <p:nvPr/>
          </p:nvSpPr>
          <p:spPr>
            <a:xfrm>
              <a:off x="5760364" y="1725487"/>
              <a:ext cx="467359" cy="295910"/>
            </a:xfrm>
            <a:custGeom>
              <a:avLst/>
              <a:gdLst/>
              <a:ahLst/>
              <a:cxnLst/>
              <a:rect l="l" t="t" r="r" b="b"/>
              <a:pathLst>
                <a:path w="467360" h="295910">
                  <a:moveTo>
                    <a:pt x="467271" y="0"/>
                  </a:moveTo>
                  <a:lnTo>
                    <a:pt x="0" y="0"/>
                  </a:lnTo>
                  <a:lnTo>
                    <a:pt x="0" y="295910"/>
                  </a:lnTo>
                  <a:lnTo>
                    <a:pt x="233641" y="295910"/>
                  </a:lnTo>
                  <a:lnTo>
                    <a:pt x="467271" y="295910"/>
                  </a:lnTo>
                  <a:lnTo>
                    <a:pt x="46727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7" name="object 30">
            <a:extLst>
              <a:ext uri="{FF2B5EF4-FFF2-40B4-BE49-F238E27FC236}">
                <a16:creationId xmlns:a16="http://schemas.microsoft.com/office/drawing/2014/main" id="{3CF478C9-C5D5-4C58-8E89-913F97AC15C7}"/>
              </a:ext>
            </a:extLst>
          </p:cNvPr>
          <p:cNvSpPr txBox="1"/>
          <p:nvPr/>
        </p:nvSpPr>
        <p:spPr>
          <a:xfrm>
            <a:off x="5716563" y="2791279"/>
            <a:ext cx="495934" cy="393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60" dirty="0">
                <a:latin typeface="Microsoft Sans Serif"/>
                <a:cs typeface="Microsoft Sans Serif"/>
              </a:rPr>
              <a:t>host</a:t>
            </a:r>
            <a:r>
              <a:rPr sz="1050" spc="50" dirty="0">
                <a:latin typeface="Microsoft Sans Serif"/>
                <a:cs typeface="Microsoft Sans Serif"/>
              </a:rPr>
              <a:t> </a:t>
            </a:r>
            <a:r>
              <a:rPr sz="1050" spc="-25" dirty="0">
                <a:latin typeface="Microsoft Sans Serif"/>
                <a:cs typeface="Microsoft Sans Serif"/>
              </a:rPr>
              <a:t>ID</a:t>
            </a:r>
            <a:endParaRPr sz="1050">
              <a:latin typeface="Microsoft Sans Serif"/>
              <a:cs typeface="Microsoft Sans Serif"/>
            </a:endParaRPr>
          </a:p>
          <a:p>
            <a:pPr marL="182880">
              <a:lnSpc>
                <a:spcPct val="100000"/>
              </a:lnSpc>
              <a:spcBef>
                <a:spcPts val="20"/>
              </a:spcBef>
            </a:pPr>
            <a:r>
              <a:rPr sz="1350" spc="65" dirty="0">
                <a:latin typeface="Microsoft Sans Serif"/>
                <a:cs typeface="Microsoft Sans Serif"/>
              </a:rPr>
              <a:t>/64</a:t>
            </a:r>
            <a:endParaRPr sz="1350"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187988329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0BF3A7E2-2CCB-4992-9E54-B3DD27921FF1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98037889-4A2E-4BB7-BF08-22548AC131D0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7F6521A8-8163-461B-895B-825F85B9F2B5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3846BF96-2F86-413C-A9BC-04E84B513A3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DE78345F-232A-461F-AD27-E4F0D4F0EACA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60EBA422-A2EA-4F01-BFFD-1B0C5DD904B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35959" y="1519021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84070">
              <a:lnSpc>
                <a:spcPct val="100000"/>
              </a:lnSpc>
              <a:spcBef>
                <a:spcPts val="100"/>
              </a:spcBef>
            </a:pPr>
            <a:r>
              <a:rPr dirty="0"/>
              <a:t>IPv6</a:t>
            </a:r>
            <a:r>
              <a:rPr spc="-90" dirty="0"/>
              <a:t> </a:t>
            </a:r>
            <a:r>
              <a:rPr spc="-10" dirty="0"/>
              <a:t>addressing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65128090-A642-4703-904F-398EDB49CEB6}"/>
              </a:ext>
            </a:extLst>
          </p:cNvPr>
          <p:cNvSpPr txBox="1"/>
          <p:nvPr/>
        </p:nvSpPr>
        <p:spPr>
          <a:xfrm>
            <a:off x="690684" y="2325064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7AF59A17-E5B8-49C0-A7FE-5AAD0B65C5CE}"/>
              </a:ext>
            </a:extLst>
          </p:cNvPr>
          <p:cNvSpPr txBox="1"/>
          <p:nvPr/>
        </p:nvSpPr>
        <p:spPr>
          <a:xfrm>
            <a:off x="947363" y="2368270"/>
            <a:ext cx="3891915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10" dirty="0">
                <a:latin typeface="Arial MT"/>
                <a:cs typeface="Arial MT"/>
              </a:rPr>
              <a:t>Typical</a:t>
            </a:r>
            <a:r>
              <a:rPr sz="2100" spc="-4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end-</a:t>
            </a:r>
            <a:r>
              <a:rPr sz="2100" dirty="0">
                <a:latin typeface="Arial MT"/>
                <a:cs typeface="Arial MT"/>
              </a:rPr>
              <a:t>user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allocation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is</a:t>
            </a:r>
            <a:r>
              <a:rPr sz="2100" spc="-25" dirty="0">
                <a:latin typeface="Arial MT"/>
                <a:cs typeface="Arial MT"/>
              </a:rPr>
              <a:t> /48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5721775A-BF3C-437B-A752-6B4ECDC39EAE}"/>
              </a:ext>
            </a:extLst>
          </p:cNvPr>
          <p:cNvSpPr txBox="1"/>
          <p:nvPr/>
        </p:nvSpPr>
        <p:spPr>
          <a:xfrm>
            <a:off x="690684" y="4458779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8B1528EC-E99B-4C29-9351-7C0B92FEC92D}"/>
              </a:ext>
            </a:extLst>
          </p:cNvPr>
          <p:cNvSpPr txBox="1"/>
          <p:nvPr/>
        </p:nvSpPr>
        <p:spPr>
          <a:xfrm>
            <a:off x="921963" y="4448720"/>
            <a:ext cx="7574915" cy="103886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20"/>
              </a:spcBef>
            </a:pPr>
            <a:r>
              <a:rPr sz="2100" dirty="0">
                <a:latin typeface="Arial MT"/>
                <a:cs typeface="Arial MT"/>
              </a:rPr>
              <a:t>How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many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/64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networks</a:t>
            </a:r>
            <a:r>
              <a:rPr sz="2100" spc="-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can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you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build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from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/48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allocation?</a:t>
            </a:r>
            <a:endParaRPr sz="2100">
              <a:latin typeface="Arial MT"/>
              <a:cs typeface="Arial MT"/>
            </a:endParaRPr>
          </a:p>
          <a:p>
            <a:pPr marL="338455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38455" algn="l"/>
              </a:tabLst>
            </a:pPr>
            <a:r>
              <a:rPr sz="1800" dirty="0">
                <a:latin typeface="Arial MT"/>
                <a:cs typeface="Arial MT"/>
              </a:rPr>
              <a:t>IPv6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address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is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128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bits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which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means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you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have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128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–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64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–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48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=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16</a:t>
            </a:r>
            <a:r>
              <a:rPr sz="1800" spc="-20" dirty="0">
                <a:latin typeface="Arial MT"/>
                <a:cs typeface="Arial MT"/>
              </a:rPr>
              <a:t> bits</a:t>
            </a:r>
            <a:endParaRPr sz="1800">
              <a:latin typeface="Arial MT"/>
              <a:cs typeface="Arial MT"/>
            </a:endParaRPr>
          </a:p>
          <a:p>
            <a:pPr marL="338455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38455" algn="l"/>
              </a:tabLst>
            </a:pPr>
            <a:r>
              <a:rPr sz="1800" dirty="0">
                <a:latin typeface="Arial MT"/>
                <a:cs typeface="Arial MT"/>
              </a:rPr>
              <a:t>Number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of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networks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=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2</a:t>
            </a:r>
            <a:r>
              <a:rPr sz="1575" baseline="29100" dirty="0">
                <a:latin typeface="Arial MT"/>
                <a:cs typeface="Arial MT"/>
              </a:rPr>
              <a:t>16</a:t>
            </a:r>
            <a:r>
              <a:rPr sz="1575" spc="270" baseline="2910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=</a:t>
            </a:r>
            <a:r>
              <a:rPr sz="1800" spc="-10" dirty="0">
                <a:latin typeface="Arial MT"/>
                <a:cs typeface="Arial MT"/>
              </a:rPr>
              <a:t> 65,536</a:t>
            </a:r>
            <a:endParaRPr sz="1800">
              <a:latin typeface="Arial MT"/>
              <a:cs typeface="Arial MT"/>
            </a:endParaRPr>
          </a:p>
        </p:txBody>
      </p:sp>
      <p:grpSp>
        <p:nvGrpSpPr>
          <p:cNvPr id="14" name="object 7">
            <a:extLst>
              <a:ext uri="{FF2B5EF4-FFF2-40B4-BE49-F238E27FC236}">
                <a16:creationId xmlns:a16="http://schemas.microsoft.com/office/drawing/2014/main" id="{3B4FDF0F-AD45-4906-9A4F-BBF70AABCAFF}"/>
              </a:ext>
            </a:extLst>
          </p:cNvPr>
          <p:cNvGrpSpPr/>
          <p:nvPr/>
        </p:nvGrpSpPr>
        <p:grpSpPr>
          <a:xfrm>
            <a:off x="2188382" y="3727728"/>
            <a:ext cx="1944370" cy="296545"/>
            <a:chOff x="2033638" y="2421002"/>
            <a:chExt cx="1944370" cy="296545"/>
          </a:xfrm>
        </p:grpSpPr>
        <p:sp>
          <p:nvSpPr>
            <p:cNvPr id="15" name="object 8">
              <a:extLst>
                <a:ext uri="{FF2B5EF4-FFF2-40B4-BE49-F238E27FC236}">
                  <a16:creationId xmlns:a16="http://schemas.microsoft.com/office/drawing/2014/main" id="{407B6AF4-E6C0-413D-BA35-D868AEA9A6CE}"/>
                </a:ext>
              </a:extLst>
            </p:cNvPr>
            <p:cNvSpPr/>
            <p:nvPr/>
          </p:nvSpPr>
          <p:spPr>
            <a:xfrm>
              <a:off x="2116073" y="2583728"/>
              <a:ext cx="1779905" cy="1270"/>
            </a:xfrm>
            <a:custGeom>
              <a:avLst/>
              <a:gdLst/>
              <a:ahLst/>
              <a:cxnLst/>
              <a:rect l="l" t="t" r="r" b="b"/>
              <a:pathLst>
                <a:path w="1779904" h="1269">
                  <a:moveTo>
                    <a:pt x="0" y="0"/>
                  </a:moveTo>
                  <a:lnTo>
                    <a:pt x="1779485" y="711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9">
              <a:extLst>
                <a:ext uri="{FF2B5EF4-FFF2-40B4-BE49-F238E27FC236}">
                  <a16:creationId xmlns:a16="http://schemas.microsoft.com/office/drawing/2014/main" id="{247AC403-1506-4E51-B71F-2CCE8B229B1A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33638" y="2539798"/>
              <a:ext cx="88201" cy="88201"/>
            </a:xfrm>
            <a:prstGeom prst="rect">
              <a:avLst/>
            </a:prstGeom>
          </p:spPr>
        </p:pic>
        <p:pic>
          <p:nvPicPr>
            <p:cNvPr id="17" name="object 10">
              <a:extLst>
                <a:ext uri="{FF2B5EF4-FFF2-40B4-BE49-F238E27FC236}">
                  <a16:creationId xmlns:a16="http://schemas.microsoft.com/office/drawing/2014/main" id="{27D8A2D3-3F37-4C14-8122-A8E12E8250CE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889794" y="2540167"/>
              <a:ext cx="88201" cy="88188"/>
            </a:xfrm>
            <a:prstGeom prst="rect">
              <a:avLst/>
            </a:prstGeom>
          </p:spPr>
        </p:pic>
        <p:sp>
          <p:nvSpPr>
            <p:cNvPr id="18" name="object 11">
              <a:extLst>
                <a:ext uri="{FF2B5EF4-FFF2-40B4-BE49-F238E27FC236}">
                  <a16:creationId xmlns:a16="http://schemas.microsoft.com/office/drawing/2014/main" id="{E0CF92B3-5B41-4592-87BD-D2D1DED8AC83}"/>
                </a:ext>
              </a:extLst>
            </p:cNvPr>
            <p:cNvSpPr/>
            <p:nvPr/>
          </p:nvSpPr>
          <p:spPr>
            <a:xfrm>
              <a:off x="2843275" y="2421002"/>
              <a:ext cx="487045" cy="296545"/>
            </a:xfrm>
            <a:custGeom>
              <a:avLst/>
              <a:gdLst/>
              <a:ahLst/>
              <a:cxnLst/>
              <a:rect l="l" t="t" r="r" b="b"/>
              <a:pathLst>
                <a:path w="487045" h="296544">
                  <a:moveTo>
                    <a:pt x="486727" y="0"/>
                  </a:moveTo>
                  <a:lnTo>
                    <a:pt x="0" y="0"/>
                  </a:lnTo>
                  <a:lnTo>
                    <a:pt x="0" y="295922"/>
                  </a:lnTo>
                  <a:lnTo>
                    <a:pt x="243370" y="295922"/>
                  </a:lnTo>
                  <a:lnTo>
                    <a:pt x="486727" y="295922"/>
                  </a:lnTo>
                  <a:lnTo>
                    <a:pt x="4867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" name="object 12">
            <a:extLst>
              <a:ext uri="{FF2B5EF4-FFF2-40B4-BE49-F238E27FC236}">
                <a16:creationId xmlns:a16="http://schemas.microsoft.com/office/drawing/2014/main" id="{61E31387-5128-40CD-BDC4-F11F883CC410}"/>
              </a:ext>
            </a:extLst>
          </p:cNvPr>
          <p:cNvGrpSpPr/>
          <p:nvPr/>
        </p:nvGrpSpPr>
        <p:grpSpPr>
          <a:xfrm>
            <a:off x="2188026" y="3032213"/>
            <a:ext cx="5185410" cy="702310"/>
            <a:chOff x="2033282" y="1725487"/>
            <a:chExt cx="5185410" cy="702310"/>
          </a:xfrm>
        </p:grpSpPr>
        <p:sp>
          <p:nvSpPr>
            <p:cNvPr id="20" name="object 13">
              <a:extLst>
                <a:ext uri="{FF2B5EF4-FFF2-40B4-BE49-F238E27FC236}">
                  <a16:creationId xmlns:a16="http://schemas.microsoft.com/office/drawing/2014/main" id="{D1F6A95A-E960-4240-9E7A-75732CF7A684}"/>
                </a:ext>
              </a:extLst>
            </p:cNvPr>
            <p:cNvSpPr/>
            <p:nvPr/>
          </p:nvSpPr>
          <p:spPr>
            <a:xfrm>
              <a:off x="2115718" y="1887120"/>
              <a:ext cx="2427605" cy="1270"/>
            </a:xfrm>
            <a:custGeom>
              <a:avLst/>
              <a:gdLst/>
              <a:ahLst/>
              <a:cxnLst/>
              <a:rect l="l" t="t" r="r" b="b"/>
              <a:pathLst>
                <a:path w="2427604" h="1269">
                  <a:moveTo>
                    <a:pt x="0" y="0"/>
                  </a:moveTo>
                  <a:lnTo>
                    <a:pt x="2427122" y="723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14">
              <a:extLst>
                <a:ext uri="{FF2B5EF4-FFF2-40B4-BE49-F238E27FC236}">
                  <a16:creationId xmlns:a16="http://schemas.microsoft.com/office/drawing/2014/main" id="{E3A513C0-EC02-4BC6-BD1D-0B5F8C8F9783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33282" y="1843203"/>
              <a:ext cx="88201" cy="88201"/>
            </a:xfrm>
            <a:prstGeom prst="rect">
              <a:avLst/>
            </a:prstGeom>
          </p:spPr>
        </p:pic>
        <p:pic>
          <p:nvPicPr>
            <p:cNvPr id="22" name="object 15">
              <a:extLst>
                <a:ext uri="{FF2B5EF4-FFF2-40B4-BE49-F238E27FC236}">
                  <a16:creationId xmlns:a16="http://schemas.microsoft.com/office/drawing/2014/main" id="{23FA3913-9769-4C51-9CB0-9890AAC8B222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37075" y="1843559"/>
              <a:ext cx="88201" cy="88201"/>
            </a:xfrm>
            <a:prstGeom prst="rect">
              <a:avLst/>
            </a:prstGeom>
          </p:spPr>
        </p:pic>
        <p:sp>
          <p:nvSpPr>
            <p:cNvPr id="23" name="object 16">
              <a:extLst>
                <a:ext uri="{FF2B5EF4-FFF2-40B4-BE49-F238E27FC236}">
                  <a16:creationId xmlns:a16="http://schemas.microsoft.com/office/drawing/2014/main" id="{0831993B-9B48-4811-B07E-CC91F006DDAD}"/>
                </a:ext>
              </a:extLst>
            </p:cNvPr>
            <p:cNvSpPr/>
            <p:nvPr/>
          </p:nvSpPr>
          <p:spPr>
            <a:xfrm>
              <a:off x="3166554" y="1725487"/>
              <a:ext cx="468630" cy="295910"/>
            </a:xfrm>
            <a:custGeom>
              <a:avLst/>
              <a:gdLst/>
              <a:ahLst/>
              <a:cxnLst/>
              <a:rect l="l" t="t" r="r" b="b"/>
              <a:pathLst>
                <a:path w="468629" h="295910">
                  <a:moveTo>
                    <a:pt x="468363" y="0"/>
                  </a:moveTo>
                  <a:lnTo>
                    <a:pt x="0" y="0"/>
                  </a:lnTo>
                  <a:lnTo>
                    <a:pt x="0" y="295910"/>
                  </a:lnTo>
                  <a:lnTo>
                    <a:pt x="234365" y="295910"/>
                  </a:lnTo>
                  <a:lnTo>
                    <a:pt x="468363" y="295910"/>
                  </a:lnTo>
                  <a:lnTo>
                    <a:pt x="46836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17">
              <a:extLst>
                <a:ext uri="{FF2B5EF4-FFF2-40B4-BE49-F238E27FC236}">
                  <a16:creationId xmlns:a16="http://schemas.microsoft.com/office/drawing/2014/main" id="{6511BDFF-7126-4399-9091-93C812EB8985}"/>
                </a:ext>
              </a:extLst>
            </p:cNvPr>
            <p:cNvSpPr/>
            <p:nvPr/>
          </p:nvSpPr>
          <p:spPr>
            <a:xfrm>
              <a:off x="2033638" y="2049121"/>
              <a:ext cx="1944370" cy="378460"/>
            </a:xfrm>
            <a:custGeom>
              <a:avLst/>
              <a:gdLst/>
              <a:ahLst/>
              <a:cxnLst/>
              <a:rect l="l" t="t" r="r" b="b"/>
              <a:pathLst>
                <a:path w="1944370" h="378460">
                  <a:moveTo>
                    <a:pt x="1944001" y="0"/>
                  </a:moveTo>
                  <a:lnTo>
                    <a:pt x="0" y="0"/>
                  </a:lnTo>
                  <a:lnTo>
                    <a:pt x="0" y="378358"/>
                  </a:lnTo>
                  <a:lnTo>
                    <a:pt x="972007" y="378358"/>
                  </a:lnTo>
                  <a:lnTo>
                    <a:pt x="1944001" y="378358"/>
                  </a:lnTo>
                  <a:lnTo>
                    <a:pt x="1944001" y="0"/>
                  </a:lnTo>
                  <a:close/>
                </a:path>
              </a:pathLst>
            </a:custGeom>
            <a:solidFill>
              <a:srgbClr val="00B7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18">
              <a:extLst>
                <a:ext uri="{FF2B5EF4-FFF2-40B4-BE49-F238E27FC236}">
                  <a16:creationId xmlns:a16="http://schemas.microsoft.com/office/drawing/2014/main" id="{B8534D71-27D0-444B-847A-15CFD3CF9980}"/>
                </a:ext>
              </a:extLst>
            </p:cNvPr>
            <p:cNvSpPr/>
            <p:nvPr/>
          </p:nvSpPr>
          <p:spPr>
            <a:xfrm>
              <a:off x="3977995" y="2049121"/>
              <a:ext cx="647700" cy="378460"/>
            </a:xfrm>
            <a:custGeom>
              <a:avLst/>
              <a:gdLst/>
              <a:ahLst/>
              <a:cxnLst/>
              <a:rect l="l" t="t" r="r" b="b"/>
              <a:pathLst>
                <a:path w="647700" h="378460">
                  <a:moveTo>
                    <a:pt x="647280" y="0"/>
                  </a:moveTo>
                  <a:lnTo>
                    <a:pt x="0" y="0"/>
                  </a:lnTo>
                  <a:lnTo>
                    <a:pt x="0" y="378358"/>
                  </a:lnTo>
                  <a:lnTo>
                    <a:pt x="323646" y="378358"/>
                  </a:lnTo>
                  <a:lnTo>
                    <a:pt x="647280" y="378358"/>
                  </a:lnTo>
                  <a:lnTo>
                    <a:pt x="647280" y="0"/>
                  </a:lnTo>
                  <a:close/>
                </a:path>
              </a:pathLst>
            </a:custGeom>
            <a:solidFill>
              <a:srgbClr val="BADF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19">
              <a:extLst>
                <a:ext uri="{FF2B5EF4-FFF2-40B4-BE49-F238E27FC236}">
                  <a16:creationId xmlns:a16="http://schemas.microsoft.com/office/drawing/2014/main" id="{B22D7513-9C80-4FF1-A4E9-CE187B13D602}"/>
                </a:ext>
              </a:extLst>
            </p:cNvPr>
            <p:cNvSpPr/>
            <p:nvPr/>
          </p:nvSpPr>
          <p:spPr>
            <a:xfrm>
              <a:off x="4625644" y="2049121"/>
              <a:ext cx="2593340" cy="378460"/>
            </a:xfrm>
            <a:custGeom>
              <a:avLst/>
              <a:gdLst/>
              <a:ahLst/>
              <a:cxnLst/>
              <a:rect l="l" t="t" r="r" b="b"/>
              <a:pathLst>
                <a:path w="2593340" h="378460">
                  <a:moveTo>
                    <a:pt x="2592717" y="0"/>
                  </a:moveTo>
                  <a:lnTo>
                    <a:pt x="0" y="0"/>
                  </a:lnTo>
                  <a:lnTo>
                    <a:pt x="0" y="378358"/>
                  </a:lnTo>
                  <a:lnTo>
                    <a:pt x="1296352" y="378358"/>
                  </a:lnTo>
                  <a:lnTo>
                    <a:pt x="2592717" y="378358"/>
                  </a:lnTo>
                  <a:lnTo>
                    <a:pt x="2592717" y="0"/>
                  </a:lnTo>
                  <a:close/>
                </a:path>
              </a:pathLst>
            </a:custGeom>
            <a:solidFill>
              <a:srgbClr val="E3F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27" name="object 20">
            <a:extLst>
              <a:ext uri="{FF2B5EF4-FFF2-40B4-BE49-F238E27FC236}">
                <a16:creationId xmlns:a16="http://schemas.microsoft.com/office/drawing/2014/main" id="{E0169F91-3633-4B18-9A57-F6562CC222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25309"/>
              </p:ext>
            </p:extLst>
          </p:nvPr>
        </p:nvGraphicFramePr>
        <p:xfrm>
          <a:off x="2183702" y="3351167"/>
          <a:ext cx="5184775" cy="3778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443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27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78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8" name="object 21">
            <a:extLst>
              <a:ext uri="{FF2B5EF4-FFF2-40B4-BE49-F238E27FC236}">
                <a16:creationId xmlns:a16="http://schemas.microsoft.com/office/drawing/2014/main" id="{121C282C-5CD3-4C23-82F7-DC49C66C9000}"/>
              </a:ext>
            </a:extLst>
          </p:cNvPr>
          <p:cNvSpPr txBox="1"/>
          <p:nvPr/>
        </p:nvSpPr>
        <p:spPr>
          <a:xfrm>
            <a:off x="2356758" y="3747025"/>
            <a:ext cx="1605915" cy="414655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65100" algn="ctr">
              <a:lnSpc>
                <a:spcPct val="100000"/>
              </a:lnSpc>
              <a:spcBef>
                <a:spcPts val="204"/>
              </a:spcBef>
            </a:pPr>
            <a:r>
              <a:rPr sz="1350" spc="60" dirty="0">
                <a:latin typeface="Microsoft Sans Serif"/>
                <a:cs typeface="Microsoft Sans Serif"/>
              </a:rPr>
              <a:t>/48</a:t>
            </a:r>
            <a:endParaRPr sz="135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1050" spc="45" dirty="0">
                <a:latin typeface="Microsoft Sans Serif"/>
                <a:cs typeface="Microsoft Sans Serif"/>
              </a:rPr>
              <a:t>assigned</a:t>
            </a:r>
            <a:r>
              <a:rPr sz="1050" spc="21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address</a:t>
            </a:r>
            <a:r>
              <a:rPr sz="1050" spc="215" dirty="0">
                <a:latin typeface="Microsoft Sans Serif"/>
                <a:cs typeface="Microsoft Sans Serif"/>
              </a:rPr>
              <a:t> </a:t>
            </a:r>
            <a:r>
              <a:rPr sz="1050" spc="-20" dirty="0">
                <a:latin typeface="Microsoft Sans Serif"/>
                <a:cs typeface="Microsoft Sans Serif"/>
              </a:rPr>
              <a:t>space</a:t>
            </a:r>
            <a:endParaRPr sz="1050">
              <a:latin typeface="Microsoft Sans Serif"/>
              <a:cs typeface="Microsoft Sans Serif"/>
            </a:endParaRPr>
          </a:p>
        </p:txBody>
      </p:sp>
      <p:grpSp>
        <p:nvGrpSpPr>
          <p:cNvPr id="29" name="object 22">
            <a:extLst>
              <a:ext uri="{FF2B5EF4-FFF2-40B4-BE49-F238E27FC236}">
                <a16:creationId xmlns:a16="http://schemas.microsoft.com/office/drawing/2014/main" id="{DE0664AD-6CB6-4BA1-B641-C6B1559DBC32}"/>
              </a:ext>
            </a:extLst>
          </p:cNvPr>
          <p:cNvGrpSpPr/>
          <p:nvPr/>
        </p:nvGrpSpPr>
        <p:grpSpPr>
          <a:xfrm>
            <a:off x="4412469" y="3032213"/>
            <a:ext cx="2961005" cy="1301115"/>
            <a:chOff x="4257725" y="1725487"/>
            <a:chExt cx="2961005" cy="1301115"/>
          </a:xfrm>
        </p:grpSpPr>
        <p:sp>
          <p:nvSpPr>
            <p:cNvPr id="30" name="object 23">
              <a:extLst>
                <a:ext uri="{FF2B5EF4-FFF2-40B4-BE49-F238E27FC236}">
                  <a16:creationId xmlns:a16="http://schemas.microsoft.com/office/drawing/2014/main" id="{ECEEEA1F-F9FB-47B1-B3C6-123DB0B06B6F}"/>
                </a:ext>
              </a:extLst>
            </p:cNvPr>
            <p:cNvSpPr/>
            <p:nvPr/>
          </p:nvSpPr>
          <p:spPr>
            <a:xfrm>
              <a:off x="4301274" y="2509915"/>
              <a:ext cx="1270" cy="511809"/>
            </a:xfrm>
            <a:custGeom>
              <a:avLst/>
              <a:gdLst/>
              <a:ahLst/>
              <a:cxnLst/>
              <a:rect l="l" t="t" r="r" b="b"/>
              <a:pathLst>
                <a:path w="1270" h="511810">
                  <a:moveTo>
                    <a:pt x="0" y="511568"/>
                  </a:moveTo>
                  <a:lnTo>
                    <a:pt x="723" y="0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" name="object 24">
              <a:extLst>
                <a:ext uri="{FF2B5EF4-FFF2-40B4-BE49-F238E27FC236}">
                  <a16:creationId xmlns:a16="http://schemas.microsoft.com/office/drawing/2014/main" id="{4A6C12EF-6FED-4DED-8575-02860CEEE093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257725" y="2427480"/>
              <a:ext cx="88188" cy="88201"/>
            </a:xfrm>
            <a:prstGeom prst="rect">
              <a:avLst/>
            </a:prstGeom>
          </p:spPr>
        </p:pic>
        <p:sp>
          <p:nvSpPr>
            <p:cNvPr id="32" name="object 25">
              <a:extLst>
                <a:ext uri="{FF2B5EF4-FFF2-40B4-BE49-F238E27FC236}">
                  <a16:creationId xmlns:a16="http://schemas.microsoft.com/office/drawing/2014/main" id="{F1F7F766-5538-4777-BAF1-052CFB6FA3D8}"/>
                </a:ext>
              </a:extLst>
            </p:cNvPr>
            <p:cNvSpPr/>
            <p:nvPr/>
          </p:nvSpPr>
          <p:spPr>
            <a:xfrm>
              <a:off x="4708080" y="1887120"/>
              <a:ext cx="2428240" cy="1270"/>
            </a:xfrm>
            <a:custGeom>
              <a:avLst/>
              <a:gdLst/>
              <a:ahLst/>
              <a:cxnLst/>
              <a:rect l="l" t="t" r="r" b="b"/>
              <a:pathLst>
                <a:path w="2428240" h="1269">
                  <a:moveTo>
                    <a:pt x="0" y="0"/>
                  </a:moveTo>
                  <a:lnTo>
                    <a:pt x="2428201" y="723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26">
              <a:extLst>
                <a:ext uri="{FF2B5EF4-FFF2-40B4-BE49-F238E27FC236}">
                  <a16:creationId xmlns:a16="http://schemas.microsoft.com/office/drawing/2014/main" id="{CE409A17-B725-4B8F-B04F-5BB27146BB48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625644" y="1843203"/>
              <a:ext cx="88201" cy="88201"/>
            </a:xfrm>
            <a:prstGeom prst="rect">
              <a:avLst/>
            </a:prstGeom>
          </p:spPr>
        </p:pic>
        <p:pic>
          <p:nvPicPr>
            <p:cNvPr id="34" name="object 27">
              <a:extLst>
                <a:ext uri="{FF2B5EF4-FFF2-40B4-BE49-F238E27FC236}">
                  <a16:creationId xmlns:a16="http://schemas.microsoft.com/office/drawing/2014/main" id="{1BB99D49-729B-49D4-A498-79F35DEA388D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130516" y="1843559"/>
              <a:ext cx="88201" cy="88201"/>
            </a:xfrm>
            <a:prstGeom prst="rect">
              <a:avLst/>
            </a:prstGeom>
          </p:spPr>
        </p:pic>
        <p:sp>
          <p:nvSpPr>
            <p:cNvPr id="35" name="object 28">
              <a:extLst>
                <a:ext uri="{FF2B5EF4-FFF2-40B4-BE49-F238E27FC236}">
                  <a16:creationId xmlns:a16="http://schemas.microsoft.com/office/drawing/2014/main" id="{69EF155C-3ABC-4E0C-BDDF-D5EFB90E9E16}"/>
                </a:ext>
              </a:extLst>
            </p:cNvPr>
            <p:cNvSpPr/>
            <p:nvPr/>
          </p:nvSpPr>
          <p:spPr>
            <a:xfrm>
              <a:off x="5760364" y="1725487"/>
              <a:ext cx="467359" cy="295910"/>
            </a:xfrm>
            <a:custGeom>
              <a:avLst/>
              <a:gdLst/>
              <a:ahLst/>
              <a:cxnLst/>
              <a:rect l="l" t="t" r="r" b="b"/>
              <a:pathLst>
                <a:path w="467360" h="295910">
                  <a:moveTo>
                    <a:pt x="467271" y="0"/>
                  </a:moveTo>
                  <a:lnTo>
                    <a:pt x="0" y="0"/>
                  </a:lnTo>
                  <a:lnTo>
                    <a:pt x="0" y="295910"/>
                  </a:lnTo>
                  <a:lnTo>
                    <a:pt x="233641" y="295910"/>
                  </a:lnTo>
                  <a:lnTo>
                    <a:pt x="467271" y="295910"/>
                  </a:lnTo>
                  <a:lnTo>
                    <a:pt x="46727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29">
            <a:extLst>
              <a:ext uri="{FF2B5EF4-FFF2-40B4-BE49-F238E27FC236}">
                <a16:creationId xmlns:a16="http://schemas.microsoft.com/office/drawing/2014/main" id="{00DBBDAA-2638-4596-81C9-CCA5BF19B9BA}"/>
              </a:ext>
            </a:extLst>
          </p:cNvPr>
          <p:cNvSpPr txBox="1"/>
          <p:nvPr/>
        </p:nvSpPr>
        <p:spPr>
          <a:xfrm>
            <a:off x="2991809" y="2902152"/>
            <a:ext cx="984885" cy="393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70" dirty="0">
                <a:latin typeface="Microsoft Sans Serif"/>
                <a:cs typeface="Microsoft Sans Serif"/>
              </a:rPr>
              <a:t>network</a:t>
            </a:r>
            <a:r>
              <a:rPr sz="1050" spc="75" dirty="0">
                <a:latin typeface="Microsoft Sans Serif"/>
                <a:cs typeface="Microsoft Sans Serif"/>
              </a:rPr>
              <a:t> </a:t>
            </a:r>
            <a:r>
              <a:rPr sz="1050" spc="50" dirty="0">
                <a:latin typeface="Microsoft Sans Serif"/>
                <a:cs typeface="Microsoft Sans Serif"/>
              </a:rPr>
              <a:t>prefix</a:t>
            </a:r>
            <a:endParaRPr sz="1050">
              <a:latin typeface="Microsoft Sans Serif"/>
              <a:cs typeface="Microsoft Sans Serif"/>
            </a:endParaRPr>
          </a:p>
          <a:p>
            <a:pPr marL="426084">
              <a:lnSpc>
                <a:spcPct val="100000"/>
              </a:lnSpc>
              <a:spcBef>
                <a:spcPts val="20"/>
              </a:spcBef>
            </a:pPr>
            <a:r>
              <a:rPr sz="1350" spc="65" dirty="0">
                <a:latin typeface="Microsoft Sans Serif"/>
                <a:cs typeface="Microsoft Sans Serif"/>
              </a:rPr>
              <a:t>/64</a:t>
            </a:r>
            <a:endParaRPr sz="1350">
              <a:latin typeface="Microsoft Sans Serif"/>
              <a:cs typeface="Microsoft Sans Serif"/>
            </a:endParaRPr>
          </a:p>
        </p:txBody>
      </p:sp>
      <p:sp>
        <p:nvSpPr>
          <p:cNvPr id="37" name="object 30">
            <a:extLst>
              <a:ext uri="{FF2B5EF4-FFF2-40B4-BE49-F238E27FC236}">
                <a16:creationId xmlns:a16="http://schemas.microsoft.com/office/drawing/2014/main" id="{922171C1-9807-4961-9FB4-0E473B187772}"/>
              </a:ext>
            </a:extLst>
          </p:cNvPr>
          <p:cNvSpPr txBox="1"/>
          <p:nvPr/>
        </p:nvSpPr>
        <p:spPr>
          <a:xfrm>
            <a:off x="4082968" y="4414506"/>
            <a:ext cx="746760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75" dirty="0">
                <a:latin typeface="Microsoft Sans Serif"/>
                <a:cs typeface="Microsoft Sans Serif"/>
              </a:rPr>
              <a:t>network</a:t>
            </a:r>
            <a:r>
              <a:rPr sz="1050" spc="40" dirty="0">
                <a:latin typeface="Microsoft Sans Serif"/>
                <a:cs typeface="Microsoft Sans Serif"/>
              </a:rPr>
              <a:t> </a:t>
            </a:r>
            <a:r>
              <a:rPr sz="1050" spc="-25" dirty="0">
                <a:latin typeface="Microsoft Sans Serif"/>
                <a:cs typeface="Microsoft Sans Serif"/>
              </a:rPr>
              <a:t>ID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38" name="object 31">
            <a:extLst>
              <a:ext uri="{FF2B5EF4-FFF2-40B4-BE49-F238E27FC236}">
                <a16:creationId xmlns:a16="http://schemas.microsoft.com/office/drawing/2014/main" id="{3468FE96-B545-43E1-B2F7-2F4975EB0EBE}"/>
              </a:ext>
            </a:extLst>
          </p:cNvPr>
          <p:cNvSpPr txBox="1"/>
          <p:nvPr/>
        </p:nvSpPr>
        <p:spPr>
          <a:xfrm>
            <a:off x="5828964" y="2902152"/>
            <a:ext cx="495934" cy="393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60" dirty="0">
                <a:latin typeface="Microsoft Sans Serif"/>
                <a:cs typeface="Microsoft Sans Serif"/>
              </a:rPr>
              <a:t>host</a:t>
            </a:r>
            <a:r>
              <a:rPr sz="1050" spc="50" dirty="0">
                <a:latin typeface="Microsoft Sans Serif"/>
                <a:cs typeface="Microsoft Sans Serif"/>
              </a:rPr>
              <a:t> </a:t>
            </a:r>
            <a:r>
              <a:rPr sz="1050" spc="-25" dirty="0">
                <a:latin typeface="Microsoft Sans Serif"/>
                <a:cs typeface="Microsoft Sans Serif"/>
              </a:rPr>
              <a:t>ID</a:t>
            </a:r>
            <a:endParaRPr sz="1050">
              <a:latin typeface="Microsoft Sans Serif"/>
              <a:cs typeface="Microsoft Sans Serif"/>
            </a:endParaRPr>
          </a:p>
          <a:p>
            <a:pPr marL="182880">
              <a:lnSpc>
                <a:spcPct val="100000"/>
              </a:lnSpc>
              <a:spcBef>
                <a:spcPts val="20"/>
              </a:spcBef>
            </a:pPr>
            <a:r>
              <a:rPr sz="1350" spc="65" dirty="0">
                <a:latin typeface="Microsoft Sans Serif"/>
                <a:cs typeface="Microsoft Sans Serif"/>
              </a:rPr>
              <a:t>/64</a:t>
            </a:r>
            <a:endParaRPr sz="1350"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19620595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F1750680-BBE0-4E4D-ACFA-B19F6F6731A7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2F62C64C-ADE9-466C-A380-6115A8DBC0DA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D27D87D8-6361-48B6-9F61-CFDDE4F25504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6C2DA395-9E68-4CDD-938F-8CAC07CA510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936D1C09-7256-43B5-B138-C8A1C825E961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BD8C988F-AD7D-4762-B279-19745CCD1FC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732328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84070">
              <a:lnSpc>
                <a:spcPct val="100000"/>
              </a:lnSpc>
              <a:spcBef>
                <a:spcPts val="100"/>
              </a:spcBef>
            </a:pPr>
            <a:r>
              <a:rPr dirty="0"/>
              <a:t>IPv6</a:t>
            </a:r>
            <a:r>
              <a:rPr spc="-90" dirty="0"/>
              <a:t> </a:t>
            </a:r>
            <a:r>
              <a:rPr spc="-10" dirty="0"/>
              <a:t>addressing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5FCAC2CA-4D30-4DEA-BD60-B5E4AF225E84}"/>
              </a:ext>
            </a:extLst>
          </p:cNvPr>
          <p:cNvSpPr txBox="1">
            <a:spLocks/>
          </p:cNvSpPr>
          <p:nvPr/>
        </p:nvSpPr>
        <p:spPr>
          <a:xfrm>
            <a:off x="820713" y="2527898"/>
            <a:ext cx="7587259" cy="274637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">
              <a:lnSpc>
                <a:spcPct val="100000"/>
              </a:lnSpc>
              <a:spcBef>
                <a:spcPts val="520"/>
              </a:spcBef>
            </a:pPr>
            <a:r>
              <a:rPr lang="en-US" spc="-35" dirty="0"/>
              <a:t>You</a:t>
            </a:r>
            <a:r>
              <a:rPr lang="en-US" spc="-60" dirty="0"/>
              <a:t> </a:t>
            </a:r>
            <a:r>
              <a:rPr lang="en-US" dirty="0"/>
              <a:t>are</a:t>
            </a:r>
            <a:r>
              <a:rPr lang="en-US" spc="-50" dirty="0"/>
              <a:t> </a:t>
            </a:r>
            <a:r>
              <a:rPr lang="en-US" dirty="0"/>
              <a:t>assigned</a:t>
            </a:r>
            <a:r>
              <a:rPr lang="en-US" spc="-45" dirty="0"/>
              <a:t> </a:t>
            </a:r>
            <a:r>
              <a:rPr lang="en-US" spc="-10" dirty="0"/>
              <a:t>2001:DB8:123::/48</a:t>
            </a:r>
          </a:p>
          <a:p>
            <a:pPr marL="113030">
              <a:lnSpc>
                <a:spcPct val="100000"/>
              </a:lnSpc>
              <a:spcBef>
                <a:spcPts val="365"/>
              </a:spcBef>
            </a:pPr>
            <a:r>
              <a:rPr lang="en-US" sz="2700" baseline="9259" dirty="0">
                <a:solidFill>
                  <a:srgbClr val="FF0000"/>
                </a:solidFill>
              </a:rPr>
              <a:t>–</a:t>
            </a:r>
            <a:r>
              <a:rPr lang="en-US" sz="2700" spc="277" baseline="9259" dirty="0">
                <a:solidFill>
                  <a:srgbClr val="FF0000"/>
                </a:solidFill>
              </a:rPr>
              <a:t> </a:t>
            </a:r>
            <a:r>
              <a:rPr lang="en-US" sz="1800" spc="-10" dirty="0">
                <a:solidFill>
                  <a:srgbClr val="FF0000"/>
                </a:solidFill>
              </a:rPr>
              <a:t>2001:0DB8:0123</a:t>
            </a:r>
            <a:r>
              <a:rPr lang="en-US" sz="1800" spc="-10" dirty="0"/>
              <a:t>:0000:0000:0000:0000:0000</a:t>
            </a:r>
            <a:endParaRPr lang="en-US" sz="1800" dirty="0"/>
          </a:p>
          <a:p>
            <a:pPr marL="26670">
              <a:lnSpc>
                <a:spcPct val="100000"/>
              </a:lnSpc>
              <a:spcBef>
                <a:spcPts val="420"/>
              </a:spcBef>
            </a:pPr>
            <a:r>
              <a:rPr lang="en-US" dirty="0"/>
              <a:t>Lowest</a:t>
            </a:r>
            <a:r>
              <a:rPr lang="en-US" spc="-25" dirty="0"/>
              <a:t> </a:t>
            </a:r>
            <a:r>
              <a:rPr lang="en-US" dirty="0"/>
              <a:t>/64</a:t>
            </a:r>
            <a:r>
              <a:rPr lang="en-US" spc="-30" dirty="0"/>
              <a:t> </a:t>
            </a:r>
            <a:r>
              <a:rPr lang="en-US" spc="-10" dirty="0"/>
              <a:t>network?</a:t>
            </a:r>
          </a:p>
        </p:txBody>
      </p:sp>
    </p:spTree>
    <p:extLst>
      <p:ext uri="{BB962C8B-B14F-4D97-AF65-F5344CB8AC3E}">
        <p14:creationId xmlns:p14="http://schemas.microsoft.com/office/powerpoint/2010/main" val="28446319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4A791825-F399-4D8E-9146-F4264C8B181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D7BDED3F-8D54-42B3-AC72-12790DA12C91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F9B3E92E-1D3B-4A14-A43C-E4F74F06C915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1D3F294F-8C11-4D5B-8E6B-0F4AEF3D955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64BD9FEE-E7CC-474D-B6B4-6CF2C2E90B13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F5B3FF28-2261-4508-8434-AC13446ADED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477448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84070">
              <a:lnSpc>
                <a:spcPct val="100000"/>
              </a:lnSpc>
              <a:spcBef>
                <a:spcPts val="100"/>
              </a:spcBef>
            </a:pPr>
            <a:r>
              <a:rPr dirty="0"/>
              <a:t>IPv6</a:t>
            </a:r>
            <a:r>
              <a:rPr spc="-90" dirty="0"/>
              <a:t> </a:t>
            </a:r>
            <a:r>
              <a:rPr spc="-10" dirty="0"/>
              <a:t>addressing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5A517681-BB12-4652-A980-1746353A9E03}"/>
              </a:ext>
            </a:extLst>
          </p:cNvPr>
          <p:cNvSpPr txBox="1"/>
          <p:nvPr/>
        </p:nvSpPr>
        <p:spPr>
          <a:xfrm>
            <a:off x="578283" y="2283491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9EB7CF42-3167-4361-AF7C-83D4C721C128}"/>
              </a:ext>
            </a:extLst>
          </p:cNvPr>
          <p:cNvSpPr txBox="1">
            <a:spLocks/>
          </p:cNvSpPr>
          <p:nvPr/>
        </p:nvSpPr>
        <p:spPr>
          <a:xfrm>
            <a:off x="820713" y="2273018"/>
            <a:ext cx="7587259" cy="274637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">
              <a:lnSpc>
                <a:spcPct val="100000"/>
              </a:lnSpc>
              <a:spcBef>
                <a:spcPts val="520"/>
              </a:spcBef>
            </a:pPr>
            <a:r>
              <a:rPr lang="en-US" spc="-35"/>
              <a:t>You</a:t>
            </a:r>
            <a:r>
              <a:rPr lang="en-US" spc="-60"/>
              <a:t> </a:t>
            </a:r>
            <a:r>
              <a:rPr lang="en-US"/>
              <a:t>are</a:t>
            </a:r>
            <a:r>
              <a:rPr lang="en-US" spc="-50"/>
              <a:t> </a:t>
            </a:r>
            <a:r>
              <a:rPr lang="en-US"/>
              <a:t>assigned</a:t>
            </a:r>
            <a:r>
              <a:rPr lang="en-US" spc="-45"/>
              <a:t> </a:t>
            </a:r>
            <a:r>
              <a:rPr lang="en-US" spc="-10"/>
              <a:t>2001:DB8:123::/48</a:t>
            </a:r>
          </a:p>
          <a:p>
            <a:pPr marL="113030">
              <a:lnSpc>
                <a:spcPct val="100000"/>
              </a:lnSpc>
              <a:spcBef>
                <a:spcPts val="365"/>
              </a:spcBef>
            </a:pPr>
            <a:r>
              <a:rPr lang="en-US" sz="2700" baseline="9259">
                <a:solidFill>
                  <a:srgbClr val="FF0000"/>
                </a:solidFill>
              </a:rPr>
              <a:t>–</a:t>
            </a:r>
            <a:r>
              <a:rPr lang="en-US" sz="2700" spc="277" baseline="9259">
                <a:solidFill>
                  <a:srgbClr val="FF0000"/>
                </a:solidFill>
              </a:rPr>
              <a:t> </a:t>
            </a:r>
            <a:r>
              <a:rPr lang="en-US" sz="1800" spc="-10">
                <a:solidFill>
                  <a:srgbClr val="FF0000"/>
                </a:solidFill>
              </a:rPr>
              <a:t>2001:0DB8:0123</a:t>
            </a:r>
            <a:r>
              <a:rPr lang="en-US" sz="1800" spc="-10"/>
              <a:t>:0000:0000:0000:0000:0000</a:t>
            </a:r>
            <a:endParaRPr lang="en-US" sz="1800"/>
          </a:p>
          <a:p>
            <a:pPr marL="26670">
              <a:lnSpc>
                <a:spcPct val="100000"/>
              </a:lnSpc>
              <a:spcBef>
                <a:spcPts val="420"/>
              </a:spcBef>
            </a:pPr>
            <a:r>
              <a:rPr lang="en-US"/>
              <a:t>Lowest</a:t>
            </a:r>
            <a:r>
              <a:rPr lang="en-US" spc="-25"/>
              <a:t> </a:t>
            </a:r>
            <a:r>
              <a:rPr lang="en-US"/>
              <a:t>/64</a:t>
            </a:r>
            <a:r>
              <a:rPr lang="en-US" spc="-30"/>
              <a:t> </a:t>
            </a:r>
            <a:r>
              <a:rPr lang="en-US" spc="-10"/>
              <a:t>network?</a:t>
            </a:r>
          </a:p>
          <a:p>
            <a:pPr marL="113030">
              <a:lnSpc>
                <a:spcPct val="100000"/>
              </a:lnSpc>
              <a:spcBef>
                <a:spcPts val="359"/>
              </a:spcBef>
            </a:pPr>
            <a:r>
              <a:rPr lang="en-US" sz="2700" baseline="9259"/>
              <a:t>–</a:t>
            </a:r>
            <a:r>
              <a:rPr lang="en-US" sz="2700" spc="277" baseline="9259"/>
              <a:t> </a:t>
            </a:r>
            <a:r>
              <a:rPr lang="en-US" sz="1800" spc="-10"/>
              <a:t>2001:DB8:123:</a:t>
            </a:r>
            <a:r>
              <a:rPr lang="en-US" sz="1800" spc="-10">
                <a:solidFill>
                  <a:srgbClr val="FF0000"/>
                </a:solidFill>
              </a:rPr>
              <a:t>0000</a:t>
            </a:r>
            <a:r>
              <a:rPr lang="en-US" sz="1800" spc="-10"/>
              <a:t>::/64</a:t>
            </a:r>
            <a:endParaRPr lang="en-US" sz="1800"/>
          </a:p>
          <a:p>
            <a:pPr marL="113030">
              <a:lnSpc>
                <a:spcPct val="100000"/>
              </a:lnSpc>
              <a:spcBef>
                <a:spcPts val="359"/>
              </a:spcBef>
            </a:pPr>
            <a:r>
              <a:rPr lang="en-US" sz="2700" baseline="9259"/>
              <a:t>–</a:t>
            </a:r>
            <a:r>
              <a:rPr lang="en-US" sz="2700" spc="217" baseline="9259"/>
              <a:t> </a:t>
            </a:r>
            <a:r>
              <a:rPr lang="en-US" sz="1800"/>
              <a:t>written</a:t>
            </a:r>
            <a:r>
              <a:rPr lang="en-US" sz="1800" spc="-40"/>
              <a:t> </a:t>
            </a:r>
            <a:r>
              <a:rPr lang="en-US" sz="1800"/>
              <a:t>simply</a:t>
            </a:r>
            <a:r>
              <a:rPr lang="en-US" sz="1800" spc="-35"/>
              <a:t> </a:t>
            </a:r>
            <a:r>
              <a:rPr lang="en-US" sz="1800" spc="-10"/>
              <a:t>2001:DB8:123::/64</a:t>
            </a:r>
            <a:endParaRPr lang="en-US" sz="1800"/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0E39445B-819B-48E9-90E1-0662B55B2C41}"/>
              </a:ext>
            </a:extLst>
          </p:cNvPr>
          <p:cNvSpPr txBox="1"/>
          <p:nvPr/>
        </p:nvSpPr>
        <p:spPr>
          <a:xfrm>
            <a:off x="578283" y="2977216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33710218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AA7CD176-66F3-4FA1-A8DD-4B55BB455A5B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79D5BD8B-D7D5-4CDE-A315-B573CAF2B4E6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2754FF63-7FAA-4B02-A47E-F5261F0042FD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7B9DE6AB-ED82-472F-AB19-27DA3D1F89F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605A8343-7C02-41D7-A1F1-F29D77D99EA9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3989BCD4-3904-4C03-AA5D-AF326C8B0CD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61023" y="1488192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84070">
              <a:lnSpc>
                <a:spcPct val="100000"/>
              </a:lnSpc>
              <a:spcBef>
                <a:spcPts val="100"/>
              </a:spcBef>
            </a:pPr>
            <a:r>
              <a:rPr dirty="0"/>
              <a:t>IPv6</a:t>
            </a:r>
            <a:r>
              <a:rPr spc="-90" dirty="0"/>
              <a:t> </a:t>
            </a:r>
            <a:r>
              <a:rPr spc="-10" dirty="0"/>
              <a:t>addressing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38D983F4-5771-47AB-868D-ACB0FE93CB05}"/>
              </a:ext>
            </a:extLst>
          </p:cNvPr>
          <p:cNvSpPr txBox="1"/>
          <p:nvPr/>
        </p:nvSpPr>
        <p:spPr>
          <a:xfrm>
            <a:off x="1005002" y="2414569"/>
            <a:ext cx="5738518" cy="2713563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368300" indent="-342900">
              <a:lnSpc>
                <a:spcPct val="100000"/>
              </a:lnSpc>
              <a:spcBef>
                <a:spcPts val="520"/>
              </a:spcBef>
              <a:buFont typeface="Arial" panose="020B0604020202020204" pitchFamily="34" charset="0"/>
              <a:buChar char="•"/>
            </a:pPr>
            <a:r>
              <a:rPr sz="2400" spc="-35" dirty="0">
                <a:latin typeface="Arial MT"/>
                <a:cs typeface="Arial MT"/>
              </a:rPr>
              <a:t>You</a:t>
            </a:r>
            <a:r>
              <a:rPr sz="2400" spc="-6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are</a:t>
            </a:r>
            <a:r>
              <a:rPr sz="2400" spc="-5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assigned</a:t>
            </a:r>
            <a:r>
              <a:rPr sz="2400" spc="-4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2001:DB8:123::/48</a:t>
            </a:r>
            <a:endParaRPr sz="2400" dirty="0">
              <a:latin typeface="Arial MT"/>
              <a:cs typeface="Arial MT"/>
            </a:endParaRPr>
          </a:p>
          <a:p>
            <a:pPr marL="111760">
              <a:lnSpc>
                <a:spcPct val="100000"/>
              </a:lnSpc>
              <a:spcBef>
                <a:spcPts val="365"/>
              </a:spcBef>
            </a:pPr>
            <a:r>
              <a:rPr sz="2800" baseline="9259" dirty="0">
                <a:solidFill>
                  <a:srgbClr val="FF0000"/>
                </a:solidFill>
                <a:latin typeface="Arial MT"/>
                <a:cs typeface="Arial MT"/>
              </a:rPr>
              <a:t>–</a:t>
            </a:r>
            <a:r>
              <a:rPr sz="2800" spc="277" baseline="9259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Arial MT"/>
                <a:cs typeface="Arial MT"/>
              </a:rPr>
              <a:t>2001:0DB8:0123</a:t>
            </a:r>
            <a:r>
              <a:rPr sz="2000" spc="-10" dirty="0">
                <a:latin typeface="Arial MT"/>
                <a:cs typeface="Arial MT"/>
              </a:rPr>
              <a:t>:0000:0000:0000:0000:0000</a:t>
            </a:r>
            <a:endParaRPr sz="2000" dirty="0">
              <a:latin typeface="Arial MT"/>
              <a:cs typeface="Arial MT"/>
            </a:endParaRPr>
          </a:p>
          <a:p>
            <a:pPr marL="368300" indent="-342900">
              <a:lnSpc>
                <a:spcPct val="100000"/>
              </a:lnSpc>
              <a:spcBef>
                <a:spcPts val="42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Lowest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/64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network?</a:t>
            </a:r>
            <a:endParaRPr sz="2400" dirty="0">
              <a:latin typeface="Arial MT"/>
              <a:cs typeface="Arial MT"/>
            </a:endParaRPr>
          </a:p>
          <a:p>
            <a:pPr marL="111760">
              <a:lnSpc>
                <a:spcPct val="100000"/>
              </a:lnSpc>
              <a:spcBef>
                <a:spcPts val="359"/>
              </a:spcBef>
            </a:pPr>
            <a:r>
              <a:rPr sz="2800" baseline="9259" dirty="0">
                <a:latin typeface="Arial MT"/>
                <a:cs typeface="Arial MT"/>
              </a:rPr>
              <a:t>–</a:t>
            </a:r>
            <a:r>
              <a:rPr sz="2800" spc="277" baseline="9259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2001:DB8:123:</a:t>
            </a:r>
            <a:r>
              <a:rPr sz="2000" spc="-10" dirty="0">
                <a:solidFill>
                  <a:srgbClr val="FF0000"/>
                </a:solidFill>
                <a:latin typeface="Arial MT"/>
                <a:cs typeface="Arial MT"/>
              </a:rPr>
              <a:t>0000</a:t>
            </a:r>
            <a:r>
              <a:rPr sz="2000" spc="-10" dirty="0">
                <a:latin typeface="Arial MT"/>
                <a:cs typeface="Arial MT"/>
              </a:rPr>
              <a:t>::/64</a:t>
            </a:r>
            <a:endParaRPr sz="20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755" algn="l"/>
              </a:tabLst>
            </a:pPr>
            <a:r>
              <a:rPr sz="2000" dirty="0">
                <a:latin typeface="Arial MT"/>
                <a:cs typeface="Arial MT"/>
              </a:rPr>
              <a:t>written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simply</a:t>
            </a:r>
            <a:r>
              <a:rPr sz="2000" spc="-5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2001:DB8:123::/64</a:t>
            </a:r>
            <a:endParaRPr sz="2000" dirty="0">
              <a:latin typeface="Arial MT"/>
              <a:cs typeface="Arial MT"/>
            </a:endParaRPr>
          </a:p>
          <a:p>
            <a:pPr marL="368300" indent="-342900">
              <a:lnSpc>
                <a:spcPct val="100000"/>
              </a:lnSpc>
              <a:spcBef>
                <a:spcPts val="42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Highest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/64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network?</a:t>
            </a:r>
            <a:endParaRPr sz="24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755" algn="l"/>
              </a:tabLst>
            </a:pPr>
            <a:r>
              <a:rPr sz="2000" spc="-10" dirty="0">
                <a:latin typeface="Arial MT"/>
                <a:cs typeface="Arial MT"/>
              </a:rPr>
              <a:t>2001:DB8:123:</a:t>
            </a:r>
            <a:r>
              <a:rPr sz="2000" spc="-10" dirty="0">
                <a:solidFill>
                  <a:srgbClr val="FF0000"/>
                </a:solidFill>
                <a:latin typeface="Arial MT"/>
                <a:cs typeface="Arial MT"/>
              </a:rPr>
              <a:t>FFFF</a:t>
            </a:r>
            <a:r>
              <a:rPr sz="2000" spc="-10" dirty="0">
                <a:latin typeface="Arial MT"/>
                <a:cs typeface="Arial MT"/>
              </a:rPr>
              <a:t>::/64</a:t>
            </a:r>
            <a:endParaRPr sz="20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828551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03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A6175FE8-92AC-42D8-8CFD-BB7AA39B0C8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78945" y="1096318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463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IPv4</a:t>
            </a:r>
            <a:r>
              <a:rPr spc="-280" dirty="0"/>
              <a:t> </a:t>
            </a:r>
            <a:r>
              <a:rPr spc="-10" dirty="0"/>
              <a:t>Addresses</a:t>
            </a:r>
          </a:p>
        </p:txBody>
      </p:sp>
      <p:grpSp>
        <p:nvGrpSpPr>
          <p:cNvPr id="10" name="object 5">
            <a:extLst>
              <a:ext uri="{FF2B5EF4-FFF2-40B4-BE49-F238E27FC236}">
                <a16:creationId xmlns:a16="http://schemas.microsoft.com/office/drawing/2014/main" id="{4352541D-653C-445B-B050-6E88A08CB8AB}"/>
              </a:ext>
            </a:extLst>
          </p:cNvPr>
          <p:cNvGrpSpPr/>
          <p:nvPr/>
        </p:nvGrpSpPr>
        <p:grpSpPr>
          <a:xfrm>
            <a:off x="2052553" y="4457983"/>
            <a:ext cx="5301615" cy="117475"/>
            <a:chOff x="2136959" y="3376798"/>
            <a:chExt cx="5301615" cy="117475"/>
          </a:xfrm>
        </p:grpSpPr>
        <p:sp>
          <p:nvSpPr>
            <p:cNvPr id="11" name="object 6">
              <a:extLst>
                <a:ext uri="{FF2B5EF4-FFF2-40B4-BE49-F238E27FC236}">
                  <a16:creationId xmlns:a16="http://schemas.microsoft.com/office/drawing/2014/main" id="{016C761B-9E21-457F-A1E6-C9C95A6E689B}"/>
                </a:ext>
              </a:extLst>
            </p:cNvPr>
            <p:cNvSpPr/>
            <p:nvPr/>
          </p:nvSpPr>
          <p:spPr>
            <a:xfrm>
              <a:off x="2141639" y="3381478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4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7">
              <a:extLst>
                <a:ext uri="{FF2B5EF4-FFF2-40B4-BE49-F238E27FC236}">
                  <a16:creationId xmlns:a16="http://schemas.microsoft.com/office/drawing/2014/main" id="{031C7EB8-9546-4299-A4BA-C999AE96169D}"/>
                </a:ext>
              </a:extLst>
            </p:cNvPr>
            <p:cNvSpPr/>
            <p:nvPr/>
          </p:nvSpPr>
          <p:spPr>
            <a:xfrm>
              <a:off x="2141639" y="3381478"/>
              <a:ext cx="2645410" cy="108585"/>
            </a:xfrm>
            <a:custGeom>
              <a:avLst/>
              <a:gdLst/>
              <a:ahLst/>
              <a:cxnLst/>
              <a:rect l="l" t="t" r="r" b="b"/>
              <a:pathLst>
                <a:path w="2645410" h="108585">
                  <a:moveTo>
                    <a:pt x="675004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4" y="108000"/>
                  </a:lnTo>
                  <a:close/>
                </a:path>
                <a:path w="2645410" h="108585">
                  <a:moveTo>
                    <a:pt x="1997646" y="108000"/>
                  </a:moveTo>
                  <a:lnTo>
                    <a:pt x="1349997" y="108000"/>
                  </a:lnTo>
                  <a:lnTo>
                    <a:pt x="1349997" y="0"/>
                  </a:lnTo>
                  <a:lnTo>
                    <a:pt x="2644914" y="0"/>
                  </a:lnTo>
                  <a:lnTo>
                    <a:pt x="2644914" y="108000"/>
                  </a:lnTo>
                  <a:lnTo>
                    <a:pt x="1997646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8">
              <a:extLst>
                <a:ext uri="{FF2B5EF4-FFF2-40B4-BE49-F238E27FC236}">
                  <a16:creationId xmlns:a16="http://schemas.microsoft.com/office/drawing/2014/main" id="{41405373-5887-4801-A8ED-EB114EF41689}"/>
                </a:ext>
              </a:extLst>
            </p:cNvPr>
            <p:cNvSpPr/>
            <p:nvPr/>
          </p:nvSpPr>
          <p:spPr>
            <a:xfrm>
              <a:off x="4787277" y="3381478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4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9">
              <a:extLst>
                <a:ext uri="{FF2B5EF4-FFF2-40B4-BE49-F238E27FC236}">
                  <a16:creationId xmlns:a16="http://schemas.microsoft.com/office/drawing/2014/main" id="{160A80B0-9ADF-4220-84C6-DF9C2B41A04E}"/>
                </a:ext>
              </a:extLst>
            </p:cNvPr>
            <p:cNvSpPr/>
            <p:nvPr/>
          </p:nvSpPr>
          <p:spPr>
            <a:xfrm>
              <a:off x="4787277" y="3381478"/>
              <a:ext cx="2646680" cy="108585"/>
            </a:xfrm>
            <a:custGeom>
              <a:avLst/>
              <a:gdLst/>
              <a:ahLst/>
              <a:cxnLst/>
              <a:rect l="l" t="t" r="r" b="b"/>
              <a:pathLst>
                <a:path w="2646679" h="108585">
                  <a:moveTo>
                    <a:pt x="675004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4" y="108000"/>
                  </a:lnTo>
                  <a:close/>
                </a:path>
                <a:path w="2646679" h="108585">
                  <a:moveTo>
                    <a:pt x="1998357" y="108000"/>
                  </a:moveTo>
                  <a:lnTo>
                    <a:pt x="1349997" y="108000"/>
                  </a:lnTo>
                  <a:lnTo>
                    <a:pt x="1349997" y="0"/>
                  </a:lnTo>
                  <a:lnTo>
                    <a:pt x="2646362" y="0"/>
                  </a:lnTo>
                  <a:lnTo>
                    <a:pt x="2646362" y="108000"/>
                  </a:lnTo>
                  <a:lnTo>
                    <a:pt x="1998357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0">
            <a:extLst>
              <a:ext uri="{FF2B5EF4-FFF2-40B4-BE49-F238E27FC236}">
                <a16:creationId xmlns:a16="http://schemas.microsoft.com/office/drawing/2014/main" id="{95DC0A76-58AA-4860-A639-9326569BC289}"/>
              </a:ext>
            </a:extLst>
          </p:cNvPr>
          <p:cNvSpPr txBox="1"/>
          <p:nvPr/>
        </p:nvSpPr>
        <p:spPr>
          <a:xfrm>
            <a:off x="839945" y="1792278"/>
            <a:ext cx="7463749" cy="433817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368300" indent="-342900">
              <a:lnSpc>
                <a:spcPct val="100000"/>
              </a:lnSpc>
              <a:spcBef>
                <a:spcPts val="520"/>
              </a:spcBef>
              <a:buFont typeface="Arial" panose="020B0604020202020204" pitchFamily="34" charset="0"/>
              <a:buChar char="•"/>
            </a:pPr>
            <a:r>
              <a:rPr sz="2400" spc="-10" dirty="0">
                <a:latin typeface="Arial MT"/>
                <a:cs typeface="Arial MT"/>
              </a:rPr>
              <a:t>32-</a:t>
            </a:r>
            <a:r>
              <a:rPr sz="2400" dirty="0">
                <a:latin typeface="Arial MT"/>
                <a:cs typeface="Arial MT"/>
              </a:rPr>
              <a:t>bit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binary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number</a:t>
            </a:r>
            <a:endParaRPr sz="24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5"/>
              </a:spcBef>
              <a:buChar char="–"/>
              <a:tabLst>
                <a:tab pos="325755" algn="l"/>
              </a:tabLst>
            </a:pPr>
            <a:r>
              <a:rPr sz="2000" dirty="0">
                <a:latin typeface="Arial MT"/>
                <a:cs typeface="Arial MT"/>
              </a:rPr>
              <a:t>How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many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unique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addresses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in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total?</a:t>
            </a:r>
            <a:endParaRPr sz="20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755" algn="l"/>
              </a:tabLst>
            </a:pPr>
            <a:r>
              <a:rPr sz="2000" dirty="0">
                <a:latin typeface="Arial MT"/>
                <a:cs typeface="Arial MT"/>
              </a:rPr>
              <a:t>2</a:t>
            </a:r>
            <a:r>
              <a:rPr sz="1600" baseline="29100" dirty="0">
                <a:latin typeface="Arial MT"/>
                <a:cs typeface="Arial MT"/>
              </a:rPr>
              <a:t>32</a:t>
            </a:r>
            <a:r>
              <a:rPr sz="1600" spc="232" baseline="2910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which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is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4,294,967,296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addresses</a:t>
            </a:r>
            <a:endParaRPr sz="2000" dirty="0">
              <a:latin typeface="Arial MT"/>
              <a:cs typeface="Arial MT"/>
            </a:endParaRPr>
          </a:p>
          <a:p>
            <a:pPr marL="368300" marR="164465" indent="-342900">
              <a:lnSpc>
                <a:spcPct val="116599"/>
              </a:lnSpc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Conventionally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represented</a:t>
            </a:r>
            <a:r>
              <a:rPr sz="2400" spc="-5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as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four</a:t>
            </a:r>
            <a:r>
              <a:rPr sz="2400" spc="-4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dotted</a:t>
            </a:r>
            <a:r>
              <a:rPr sz="2400" spc="-4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decimal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octets</a:t>
            </a:r>
            <a:r>
              <a:rPr lang="en-US" sz="2400" spc="-10" dirty="0">
                <a:latin typeface="Arial MT"/>
                <a:cs typeface="Arial MT"/>
              </a:rPr>
              <a:t>.</a:t>
            </a:r>
          </a:p>
          <a:p>
            <a:pPr marL="368300" marR="164465" indent="-342900">
              <a:lnSpc>
                <a:spcPct val="116599"/>
              </a:lnSpc>
              <a:buFont typeface="Arial" panose="020B0604020202020204" pitchFamily="34" charset="0"/>
              <a:buChar char="•"/>
            </a:pP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If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you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turn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on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all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bits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this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spc="-25" dirty="0">
                <a:latin typeface="Arial MT"/>
                <a:cs typeface="Arial MT"/>
              </a:rPr>
              <a:t>is:</a:t>
            </a:r>
            <a:endParaRPr sz="2400" dirty="0">
              <a:latin typeface="Arial MT"/>
              <a:cs typeface="Arial MT"/>
            </a:endParaRPr>
          </a:p>
          <a:p>
            <a:pPr marL="1066800" algn="ctr">
              <a:lnSpc>
                <a:spcPct val="100000"/>
              </a:lnSpc>
              <a:spcBef>
                <a:spcPts val="1270"/>
              </a:spcBef>
            </a:pPr>
            <a:r>
              <a:rPr sz="2400" b="1" spc="-10" dirty="0">
                <a:solidFill>
                  <a:srgbClr val="6F2F9F"/>
                </a:solidFill>
                <a:latin typeface="Courier New"/>
                <a:cs typeface="Courier New"/>
              </a:rPr>
              <a:t>11111111</a:t>
            </a:r>
            <a:r>
              <a:rPr sz="2400" b="1" spc="-10" dirty="0">
                <a:solidFill>
                  <a:srgbClr val="006FBF"/>
                </a:solidFill>
                <a:latin typeface="Courier New"/>
                <a:cs typeface="Courier New"/>
              </a:rPr>
              <a:t>11111111</a:t>
            </a:r>
            <a:r>
              <a:rPr sz="2400" b="1" spc="-10" dirty="0">
                <a:solidFill>
                  <a:srgbClr val="FFBF00"/>
                </a:solidFill>
                <a:latin typeface="Courier New"/>
                <a:cs typeface="Courier New"/>
              </a:rPr>
              <a:t>11111111</a:t>
            </a:r>
            <a:r>
              <a:rPr sz="2400" b="1" spc="-10" dirty="0">
                <a:solidFill>
                  <a:srgbClr val="00AF4F"/>
                </a:solidFill>
                <a:latin typeface="Courier New"/>
                <a:cs typeface="Courier New"/>
              </a:rPr>
              <a:t>11111111</a:t>
            </a:r>
            <a:endParaRPr sz="2400" dirty="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2400" dirty="0">
              <a:latin typeface="Courier New"/>
              <a:cs typeface="Courier New"/>
            </a:endParaRPr>
          </a:p>
          <a:p>
            <a:pPr marL="1383665">
              <a:lnSpc>
                <a:spcPct val="100000"/>
              </a:lnSpc>
              <a:tabLst>
                <a:tab pos="2353945" algn="l"/>
                <a:tab pos="2841625" algn="l"/>
                <a:tab pos="3811270" algn="l"/>
                <a:tab pos="4299585" algn="l"/>
                <a:tab pos="5270500" algn="l"/>
                <a:tab pos="5758815" algn="l"/>
              </a:tabLst>
            </a:pPr>
            <a:r>
              <a:rPr sz="2800" spc="155" dirty="0">
                <a:solidFill>
                  <a:srgbClr val="6F2F9F"/>
                </a:solidFill>
                <a:latin typeface="Microsoft Sans Serif"/>
                <a:cs typeface="Microsoft Sans Serif"/>
              </a:rPr>
              <a:t>255</a:t>
            </a:r>
            <a:r>
              <a:rPr sz="2800" dirty="0">
                <a:solidFill>
                  <a:srgbClr val="6F2F9F"/>
                </a:solidFill>
                <a:latin typeface="Microsoft Sans Serif"/>
                <a:cs typeface="Microsoft Sans Serif"/>
              </a:rPr>
              <a:t>	</a:t>
            </a:r>
            <a:r>
              <a:rPr sz="2800" spc="45" dirty="0">
                <a:latin typeface="Microsoft Sans Serif"/>
                <a:cs typeface="Microsoft Sans Serif"/>
              </a:rPr>
              <a:t>.</a:t>
            </a:r>
            <a:r>
              <a:rPr sz="2800" dirty="0">
                <a:latin typeface="Microsoft Sans Serif"/>
                <a:cs typeface="Microsoft Sans Serif"/>
              </a:rPr>
              <a:t>	</a:t>
            </a:r>
            <a:r>
              <a:rPr sz="2800" spc="155" dirty="0">
                <a:solidFill>
                  <a:srgbClr val="006FBF"/>
                </a:solidFill>
                <a:latin typeface="Microsoft Sans Serif"/>
                <a:cs typeface="Microsoft Sans Serif"/>
              </a:rPr>
              <a:t>255</a:t>
            </a:r>
            <a:r>
              <a:rPr sz="2800" dirty="0">
                <a:solidFill>
                  <a:srgbClr val="006FBF"/>
                </a:solidFill>
                <a:latin typeface="Microsoft Sans Serif"/>
                <a:cs typeface="Microsoft Sans Serif"/>
              </a:rPr>
              <a:t>	</a:t>
            </a:r>
            <a:r>
              <a:rPr sz="2800" spc="45" dirty="0">
                <a:latin typeface="Microsoft Sans Serif"/>
                <a:cs typeface="Microsoft Sans Serif"/>
              </a:rPr>
              <a:t>.</a:t>
            </a:r>
            <a:r>
              <a:rPr sz="2800" dirty="0">
                <a:latin typeface="Microsoft Sans Serif"/>
                <a:cs typeface="Microsoft Sans Serif"/>
              </a:rPr>
              <a:t>	</a:t>
            </a:r>
            <a:r>
              <a:rPr sz="2800" spc="155" dirty="0">
                <a:solidFill>
                  <a:srgbClr val="FFBF00"/>
                </a:solidFill>
                <a:latin typeface="Microsoft Sans Serif"/>
                <a:cs typeface="Microsoft Sans Serif"/>
              </a:rPr>
              <a:t>255</a:t>
            </a:r>
            <a:r>
              <a:rPr sz="2800" dirty="0">
                <a:solidFill>
                  <a:srgbClr val="FFBF00"/>
                </a:solidFill>
                <a:latin typeface="Microsoft Sans Serif"/>
                <a:cs typeface="Microsoft Sans Serif"/>
              </a:rPr>
              <a:t>	</a:t>
            </a:r>
            <a:r>
              <a:rPr sz="2800" spc="45" dirty="0">
                <a:latin typeface="Microsoft Sans Serif"/>
                <a:cs typeface="Microsoft Sans Serif"/>
              </a:rPr>
              <a:t>.</a:t>
            </a:r>
            <a:r>
              <a:rPr sz="2800" dirty="0">
                <a:latin typeface="Microsoft Sans Serif"/>
                <a:cs typeface="Microsoft Sans Serif"/>
              </a:rPr>
              <a:t>	</a:t>
            </a:r>
            <a:r>
              <a:rPr sz="2800" spc="155" dirty="0">
                <a:solidFill>
                  <a:srgbClr val="00AF4F"/>
                </a:solidFill>
                <a:latin typeface="Microsoft Sans Serif"/>
                <a:cs typeface="Microsoft Sans Serif"/>
              </a:rPr>
              <a:t>255</a:t>
            </a:r>
            <a:endParaRPr sz="2800" dirty="0">
              <a:latin typeface="Microsoft Sans Serif"/>
              <a:cs typeface="Microsoft Sans Serif"/>
            </a:endParaRPr>
          </a:p>
          <a:p>
            <a:pPr marL="1101725" algn="ctr">
              <a:lnSpc>
                <a:spcPct val="100000"/>
              </a:lnSpc>
              <a:spcBef>
                <a:spcPts val="1800"/>
              </a:spcBef>
            </a:pPr>
            <a:r>
              <a:rPr sz="2000" i="1" dirty="0">
                <a:latin typeface="Verdana"/>
                <a:cs typeface="Verdana"/>
              </a:rPr>
              <a:t>Can</a:t>
            </a:r>
            <a:r>
              <a:rPr sz="2000" i="1" spc="-70" dirty="0">
                <a:latin typeface="Verdana"/>
                <a:cs typeface="Verdana"/>
              </a:rPr>
              <a:t> </a:t>
            </a:r>
            <a:r>
              <a:rPr sz="2000" i="1" dirty="0">
                <a:latin typeface="Verdana"/>
                <a:cs typeface="Verdana"/>
              </a:rPr>
              <a:t>you</a:t>
            </a:r>
            <a:r>
              <a:rPr sz="2000" i="1" spc="-70" dirty="0">
                <a:latin typeface="Verdana"/>
                <a:cs typeface="Verdana"/>
              </a:rPr>
              <a:t> </a:t>
            </a:r>
            <a:r>
              <a:rPr sz="2000" i="1" dirty="0">
                <a:latin typeface="Verdana"/>
                <a:cs typeface="Verdana"/>
              </a:rPr>
              <a:t>explain</a:t>
            </a:r>
            <a:r>
              <a:rPr sz="2000" i="1" spc="-70" dirty="0">
                <a:latin typeface="Verdana"/>
                <a:cs typeface="Verdana"/>
              </a:rPr>
              <a:t> </a:t>
            </a:r>
            <a:r>
              <a:rPr sz="2000" i="1" dirty="0">
                <a:latin typeface="Verdana"/>
                <a:cs typeface="Verdana"/>
              </a:rPr>
              <a:t>why</a:t>
            </a:r>
            <a:r>
              <a:rPr sz="2000" i="1" spc="-50" dirty="0">
                <a:latin typeface="Verdana"/>
                <a:cs typeface="Verdana"/>
              </a:rPr>
              <a:t> </a:t>
            </a:r>
            <a:r>
              <a:rPr sz="2000" i="1" spc="-10" dirty="0">
                <a:solidFill>
                  <a:srgbClr val="00AF4F"/>
                </a:solidFill>
                <a:latin typeface="Verdana"/>
                <a:cs typeface="Verdana"/>
              </a:rPr>
              <a:t>11111111</a:t>
            </a:r>
            <a:r>
              <a:rPr sz="2000" i="1" spc="-75" dirty="0">
                <a:solidFill>
                  <a:srgbClr val="00AF4F"/>
                </a:solidFill>
                <a:latin typeface="Verdana"/>
                <a:cs typeface="Verdana"/>
              </a:rPr>
              <a:t> </a:t>
            </a:r>
            <a:r>
              <a:rPr sz="2000" i="1" dirty="0">
                <a:latin typeface="Verdana"/>
                <a:cs typeface="Verdana"/>
              </a:rPr>
              <a:t>=</a:t>
            </a:r>
            <a:r>
              <a:rPr sz="2000" i="1" spc="-60" dirty="0">
                <a:latin typeface="Verdana"/>
                <a:cs typeface="Verdana"/>
              </a:rPr>
              <a:t> </a:t>
            </a:r>
            <a:r>
              <a:rPr sz="2000" i="1" dirty="0">
                <a:solidFill>
                  <a:srgbClr val="00AF4F"/>
                </a:solidFill>
                <a:latin typeface="Verdana"/>
                <a:cs typeface="Verdana"/>
              </a:rPr>
              <a:t>255</a:t>
            </a:r>
            <a:r>
              <a:rPr sz="2000" i="1" spc="-70" dirty="0">
                <a:solidFill>
                  <a:srgbClr val="00AF4F"/>
                </a:solidFill>
                <a:latin typeface="Verdana"/>
                <a:cs typeface="Verdana"/>
              </a:rPr>
              <a:t> </a:t>
            </a:r>
            <a:r>
              <a:rPr sz="2000" i="1" dirty="0">
                <a:latin typeface="Verdana"/>
                <a:cs typeface="Verdana"/>
              </a:rPr>
              <a:t>in</a:t>
            </a:r>
            <a:r>
              <a:rPr sz="2000" i="1" spc="-70" dirty="0">
                <a:latin typeface="Verdana"/>
                <a:cs typeface="Verdana"/>
              </a:rPr>
              <a:t> </a:t>
            </a:r>
            <a:r>
              <a:rPr sz="2000" i="1" spc="-10" dirty="0">
                <a:latin typeface="Verdana"/>
                <a:cs typeface="Verdana"/>
              </a:rPr>
              <a:t>decimal?</a:t>
            </a:r>
            <a:endParaRPr sz="20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3879996C-347B-4BE5-A9AF-CB1AF1DBBBD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C5BE020F-11FA-4729-8D4B-0C205C78EAF5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19D2AED2-315F-4496-A590-97DB143CC348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57486DCE-20CC-4BBE-A52B-C8E24C1EEDC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DEC3587A-5748-4FD5-969E-A0D23281EA24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C9A11E00-F917-4264-AB78-4A4557B487E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89635" y="1346947"/>
            <a:ext cx="736473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247515" algn="l"/>
              </a:tabLst>
            </a:pPr>
            <a:r>
              <a:rPr dirty="0"/>
              <a:t>Ways</a:t>
            </a:r>
            <a:r>
              <a:rPr spc="-114" dirty="0"/>
              <a:t> </a:t>
            </a:r>
            <a:r>
              <a:rPr dirty="0"/>
              <a:t>to</a:t>
            </a:r>
            <a:r>
              <a:rPr spc="-120" dirty="0"/>
              <a:t> </a:t>
            </a:r>
            <a:r>
              <a:rPr spc="-10" dirty="0"/>
              <a:t>allocate</a:t>
            </a:r>
            <a:r>
              <a:rPr dirty="0"/>
              <a:t>	the</a:t>
            </a:r>
            <a:r>
              <a:rPr spc="-90" dirty="0"/>
              <a:t> </a:t>
            </a:r>
            <a:r>
              <a:rPr dirty="0"/>
              <a:t>host</a:t>
            </a:r>
            <a:r>
              <a:rPr spc="-85" dirty="0"/>
              <a:t> </a:t>
            </a:r>
            <a:r>
              <a:rPr spc="-20" dirty="0"/>
              <a:t>part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5D62E91D-35CA-4DC8-8B1C-46437DF20867}"/>
              </a:ext>
            </a:extLst>
          </p:cNvPr>
          <p:cNvSpPr txBox="1">
            <a:spLocks/>
          </p:cNvSpPr>
          <p:nvPr/>
        </p:nvSpPr>
        <p:spPr>
          <a:xfrm>
            <a:off x="502592" y="2317227"/>
            <a:ext cx="8360054" cy="1718760"/>
          </a:xfrm>
          <a:prstGeom prst="rect">
            <a:avLst/>
          </a:prstGeom>
        </p:spPr>
        <p:txBody>
          <a:bodyPr vert="horz" wrap="square" lIns="0" tIns="66378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" marR="1153795">
              <a:lnSpc>
                <a:spcPct val="100000"/>
              </a:lnSpc>
              <a:spcBef>
                <a:spcPts val="100"/>
              </a:spcBef>
            </a:pPr>
            <a:r>
              <a:rPr lang="en-US" sz="3200" dirty="0"/>
              <a:t>Do</a:t>
            </a:r>
            <a:r>
              <a:rPr lang="en-US" sz="3200" spc="-25" dirty="0"/>
              <a:t> </a:t>
            </a:r>
            <a:r>
              <a:rPr lang="en-US" sz="3200" dirty="0"/>
              <a:t>it</a:t>
            </a:r>
            <a:r>
              <a:rPr lang="en-US" sz="3200" spc="-25" dirty="0"/>
              <a:t> </a:t>
            </a:r>
            <a:r>
              <a:rPr lang="en-US" sz="3200" dirty="0"/>
              <a:t>automatically</a:t>
            </a:r>
            <a:r>
              <a:rPr lang="en-US" sz="3200" spc="-20" dirty="0"/>
              <a:t> </a:t>
            </a:r>
            <a:r>
              <a:rPr lang="en-US" sz="3200" dirty="0"/>
              <a:t>from</a:t>
            </a:r>
            <a:r>
              <a:rPr lang="en-US" sz="3200" spc="-25" dirty="0"/>
              <a:t> </a:t>
            </a:r>
            <a:r>
              <a:rPr lang="en-US" sz="3200" dirty="0"/>
              <a:t>MAC</a:t>
            </a:r>
            <a:r>
              <a:rPr lang="en-US" sz="3200" spc="-30" dirty="0"/>
              <a:t> </a:t>
            </a:r>
            <a:r>
              <a:rPr lang="en-US" sz="3200" dirty="0"/>
              <a:t>address</a:t>
            </a:r>
            <a:r>
              <a:rPr lang="en-US" sz="3200" spc="-20" dirty="0"/>
              <a:t> </a:t>
            </a:r>
            <a:r>
              <a:rPr lang="en-US" sz="3200" dirty="0"/>
              <a:t>–</a:t>
            </a:r>
            <a:r>
              <a:rPr lang="en-US" sz="3200" spc="-30" dirty="0"/>
              <a:t> </a:t>
            </a:r>
            <a:r>
              <a:rPr lang="en-US" sz="3200" spc="-10" dirty="0"/>
              <a:t>“stateless autoconfiguration”</a:t>
            </a:r>
          </a:p>
          <a:p>
            <a:pPr marL="327025" marR="17780" indent="-214629">
              <a:lnSpc>
                <a:spcPct val="100000"/>
              </a:lnSpc>
              <a:spcBef>
                <a:spcPts val="360"/>
              </a:spcBef>
            </a:pPr>
            <a:r>
              <a:rPr lang="en-US" baseline="9259" dirty="0"/>
              <a:t>–</a:t>
            </a:r>
            <a:r>
              <a:rPr lang="en-US" spc="232" baseline="9259" dirty="0"/>
              <a:t> </a:t>
            </a:r>
            <a:r>
              <a:rPr lang="en-US" sz="2000" dirty="0"/>
              <a:t>Not</a:t>
            </a:r>
            <a:r>
              <a:rPr lang="en-US" sz="2000" spc="-15" dirty="0"/>
              <a:t> </a:t>
            </a:r>
            <a:r>
              <a:rPr lang="en-US" sz="2000" dirty="0"/>
              <a:t>recommended</a:t>
            </a:r>
            <a:r>
              <a:rPr lang="en-US" sz="2000" spc="-25" dirty="0"/>
              <a:t> </a:t>
            </a:r>
            <a:r>
              <a:rPr lang="en-US" sz="2000" dirty="0"/>
              <a:t>for</a:t>
            </a:r>
            <a:r>
              <a:rPr lang="en-US" sz="2000" spc="-15" dirty="0"/>
              <a:t> </a:t>
            </a:r>
            <a:r>
              <a:rPr lang="en-US" sz="2000" dirty="0"/>
              <a:t>servers:</a:t>
            </a:r>
            <a:r>
              <a:rPr lang="en-US" sz="2000" spc="-15" dirty="0"/>
              <a:t> </a:t>
            </a:r>
            <a:r>
              <a:rPr lang="en-US" sz="2000" dirty="0"/>
              <a:t>if</a:t>
            </a:r>
            <a:r>
              <a:rPr lang="en-US" sz="2000" spc="-25" dirty="0"/>
              <a:t> </a:t>
            </a:r>
            <a:r>
              <a:rPr lang="en-US" sz="2000" dirty="0"/>
              <a:t>you</a:t>
            </a:r>
            <a:r>
              <a:rPr lang="en-US" sz="2000" spc="-25" dirty="0"/>
              <a:t> </a:t>
            </a:r>
            <a:r>
              <a:rPr lang="en-US" sz="2000" dirty="0"/>
              <a:t>change</a:t>
            </a:r>
            <a:r>
              <a:rPr lang="en-US" sz="2000" spc="-25" dirty="0"/>
              <a:t> </a:t>
            </a:r>
            <a:r>
              <a:rPr lang="en-US" sz="2000" dirty="0"/>
              <a:t>the</a:t>
            </a:r>
            <a:r>
              <a:rPr lang="en-US" sz="2000" spc="-25" dirty="0"/>
              <a:t> </a:t>
            </a:r>
            <a:r>
              <a:rPr lang="en-US" sz="2000" dirty="0"/>
              <a:t>NIC</a:t>
            </a:r>
            <a:r>
              <a:rPr lang="en-US" sz="2000" spc="-25" dirty="0"/>
              <a:t> </a:t>
            </a:r>
            <a:r>
              <a:rPr lang="en-US" sz="2000" dirty="0"/>
              <a:t>then</a:t>
            </a:r>
            <a:r>
              <a:rPr lang="en-US" sz="2000" spc="-25" dirty="0"/>
              <a:t> </a:t>
            </a:r>
            <a:r>
              <a:rPr lang="en-US" sz="2000" dirty="0"/>
              <a:t>the</a:t>
            </a:r>
            <a:r>
              <a:rPr lang="en-US" sz="2000" spc="-25" dirty="0"/>
              <a:t> </a:t>
            </a:r>
            <a:r>
              <a:rPr lang="en-US" sz="2000" spc="-20" dirty="0"/>
              <a:t>IPv6 </a:t>
            </a:r>
            <a:r>
              <a:rPr lang="en-US" sz="2000" dirty="0"/>
              <a:t>address</a:t>
            </a:r>
            <a:r>
              <a:rPr lang="en-US" sz="2000" spc="-50" dirty="0"/>
              <a:t> </a:t>
            </a:r>
            <a:r>
              <a:rPr lang="en-US" sz="2000" spc="-10" dirty="0"/>
              <a:t>changes!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552888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CC90F067-A6AA-457C-9E7E-CA4F27B7631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FB2A24C4-EA46-415E-B711-3C96CDC1F2DB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172B9B6A-7EEE-47F6-8DB7-13003DC07ACE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242E4574-2CE8-4C27-9397-DCD9B204825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AF73995F-9E96-4AF4-9910-CF1ADF58469F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CFDA2389-3C0F-4C03-B7BB-6D699F36EDF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01843" y="1225197"/>
            <a:ext cx="736473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247515" algn="l"/>
              </a:tabLst>
            </a:pPr>
            <a:r>
              <a:rPr dirty="0"/>
              <a:t>Ways</a:t>
            </a:r>
            <a:r>
              <a:rPr spc="-114" dirty="0"/>
              <a:t> </a:t>
            </a:r>
            <a:r>
              <a:rPr dirty="0"/>
              <a:t>to</a:t>
            </a:r>
            <a:r>
              <a:rPr spc="-120" dirty="0"/>
              <a:t> </a:t>
            </a:r>
            <a:r>
              <a:rPr spc="-10" dirty="0"/>
              <a:t>allocate</a:t>
            </a:r>
            <a:r>
              <a:rPr dirty="0"/>
              <a:t>	the</a:t>
            </a:r>
            <a:r>
              <a:rPr spc="-90" dirty="0"/>
              <a:t> </a:t>
            </a:r>
            <a:r>
              <a:rPr dirty="0"/>
              <a:t>host</a:t>
            </a:r>
            <a:r>
              <a:rPr spc="-85" dirty="0"/>
              <a:t> </a:t>
            </a:r>
            <a:r>
              <a:rPr spc="-20" dirty="0"/>
              <a:t>part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0A34E3FE-03B4-43E5-A04A-0151C4EB93E2}"/>
              </a:ext>
            </a:extLst>
          </p:cNvPr>
          <p:cNvSpPr txBox="1"/>
          <p:nvPr/>
        </p:nvSpPr>
        <p:spPr>
          <a:xfrm>
            <a:off x="501845" y="2087625"/>
            <a:ext cx="8375906" cy="25776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2600" marR="170561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800" dirty="0">
                <a:latin typeface="Arial MT"/>
                <a:cs typeface="Arial MT"/>
              </a:rPr>
              <a:t>Do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it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automatically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from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MAC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address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–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“stateless autoconfiguration”</a:t>
            </a:r>
            <a:endParaRPr sz="2800" dirty="0">
              <a:latin typeface="Arial MT"/>
              <a:cs typeface="Arial MT"/>
            </a:endParaRPr>
          </a:p>
          <a:p>
            <a:pPr marL="325755" marR="568960" indent="-214629">
              <a:lnSpc>
                <a:spcPct val="100000"/>
              </a:lnSpc>
              <a:spcBef>
                <a:spcPts val="360"/>
              </a:spcBef>
            </a:pPr>
            <a:r>
              <a:rPr sz="3200" baseline="9259" dirty="0">
                <a:latin typeface="Arial MT"/>
                <a:cs typeface="Arial MT"/>
              </a:rPr>
              <a:t>–</a:t>
            </a:r>
            <a:r>
              <a:rPr sz="3200" spc="232" baseline="9259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Not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recommended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for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servers: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if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you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change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NIC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then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spc="-20" dirty="0">
                <a:latin typeface="Arial MT"/>
                <a:cs typeface="Arial MT"/>
              </a:rPr>
              <a:t>IPv6 </a:t>
            </a:r>
            <a:r>
              <a:rPr sz="2400" dirty="0">
                <a:latin typeface="Arial MT"/>
                <a:cs typeface="Arial MT"/>
              </a:rPr>
              <a:t>address</a:t>
            </a:r>
            <a:r>
              <a:rPr sz="2400" spc="-5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changes!</a:t>
            </a:r>
            <a:endParaRPr sz="2400" dirty="0">
              <a:latin typeface="Arial MT"/>
              <a:cs typeface="Arial MT"/>
            </a:endParaRPr>
          </a:p>
          <a:p>
            <a:pPr marL="482600" marR="17780" indent="-457200">
              <a:lnSpc>
                <a:spcPct val="100000"/>
              </a:lnSpc>
              <a:spcBef>
                <a:spcPts val="420"/>
              </a:spcBef>
              <a:buFont typeface="Arial" panose="020B0604020202020204" pitchFamily="34" charset="0"/>
              <a:buChar char="•"/>
            </a:pPr>
            <a:r>
              <a:rPr sz="2800" dirty="0">
                <a:latin typeface="Arial MT"/>
                <a:cs typeface="Arial MT"/>
              </a:rPr>
              <a:t>Can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number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sequentially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from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1,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or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use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the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last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octet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of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the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spc="-20" dirty="0">
                <a:latin typeface="Arial MT"/>
                <a:cs typeface="Arial MT"/>
              </a:rPr>
              <a:t>IPv4 </a:t>
            </a:r>
            <a:r>
              <a:rPr sz="2800" spc="-10" dirty="0">
                <a:latin typeface="Arial MT"/>
                <a:cs typeface="Arial MT"/>
              </a:rPr>
              <a:t>address</a:t>
            </a:r>
            <a:endParaRPr sz="28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41158022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B9B6072D-680F-44B9-832D-E4D4A21B6EC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993A77F9-1368-4760-9086-E96537D502B2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B29B3581-9FBF-4734-A98B-0E474D53644B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FFBB0606-D85A-49CA-8704-34A785FE15C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C48F7688-75AC-4AB6-966B-979C6812702A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6AD89729-28AF-4413-9FC5-398DE506106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89635" y="819987"/>
            <a:ext cx="736473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247515" algn="l"/>
              </a:tabLst>
            </a:pPr>
            <a:r>
              <a:rPr dirty="0"/>
              <a:t>Ways</a:t>
            </a:r>
            <a:r>
              <a:rPr spc="-114" dirty="0"/>
              <a:t> </a:t>
            </a:r>
            <a:r>
              <a:rPr dirty="0"/>
              <a:t>to</a:t>
            </a:r>
            <a:r>
              <a:rPr spc="-120" dirty="0"/>
              <a:t> </a:t>
            </a:r>
            <a:r>
              <a:rPr spc="-10" dirty="0"/>
              <a:t>allocate</a:t>
            </a:r>
            <a:r>
              <a:rPr dirty="0"/>
              <a:t>	the</a:t>
            </a:r>
            <a:r>
              <a:rPr spc="-90" dirty="0"/>
              <a:t> </a:t>
            </a:r>
            <a:r>
              <a:rPr dirty="0"/>
              <a:t>host</a:t>
            </a:r>
            <a:r>
              <a:rPr spc="-85" dirty="0"/>
              <a:t> </a:t>
            </a:r>
            <a:r>
              <a:rPr spc="-20" dirty="0"/>
              <a:t>part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24D8F329-133C-4690-B632-F1EA7E67B0F1}"/>
              </a:ext>
            </a:extLst>
          </p:cNvPr>
          <p:cNvSpPr txBox="1"/>
          <p:nvPr/>
        </p:nvSpPr>
        <p:spPr>
          <a:xfrm>
            <a:off x="407963" y="1515947"/>
            <a:ext cx="8593117" cy="43216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2600" marR="170561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800" dirty="0">
                <a:latin typeface="Arial MT"/>
                <a:cs typeface="Arial MT"/>
              </a:rPr>
              <a:t>Do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it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automatically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from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MAC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address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–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“stateless autoconfiguration”</a:t>
            </a:r>
            <a:endParaRPr sz="2800" dirty="0">
              <a:latin typeface="Arial MT"/>
              <a:cs typeface="Arial MT"/>
            </a:endParaRPr>
          </a:p>
          <a:p>
            <a:pPr marL="325755" marR="568960" indent="-214629">
              <a:lnSpc>
                <a:spcPct val="100000"/>
              </a:lnSpc>
              <a:spcBef>
                <a:spcPts val="360"/>
              </a:spcBef>
              <a:buChar char="–"/>
              <a:tabLst>
                <a:tab pos="325755" algn="l"/>
              </a:tabLst>
            </a:pPr>
            <a:r>
              <a:rPr sz="2400" dirty="0">
                <a:latin typeface="Arial MT"/>
                <a:cs typeface="Arial MT"/>
              </a:rPr>
              <a:t>Not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recommended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for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servers: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if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you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change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NIC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then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spc="-20" dirty="0">
                <a:latin typeface="Arial MT"/>
                <a:cs typeface="Arial MT"/>
              </a:rPr>
              <a:t>IPv6 </a:t>
            </a:r>
            <a:r>
              <a:rPr sz="2400" dirty="0">
                <a:latin typeface="Arial MT"/>
                <a:cs typeface="Arial MT"/>
              </a:rPr>
              <a:t>address</a:t>
            </a:r>
            <a:r>
              <a:rPr sz="2400" spc="-4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changes!</a:t>
            </a:r>
            <a:endParaRPr lang="en-US" sz="2400" spc="-10" dirty="0">
              <a:latin typeface="Arial MT"/>
              <a:cs typeface="Arial MT"/>
            </a:endParaRPr>
          </a:p>
          <a:p>
            <a:pPr marL="568326" marR="568960" indent="-457200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tabLst>
                <a:tab pos="325755" algn="l"/>
              </a:tabLst>
            </a:pPr>
            <a:r>
              <a:rPr sz="2800" dirty="0">
                <a:latin typeface="Arial MT"/>
                <a:cs typeface="Arial MT"/>
              </a:rPr>
              <a:t>Can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number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sequentially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from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1,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or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use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the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last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octet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of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the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spc="-20" dirty="0">
                <a:latin typeface="Arial MT"/>
                <a:cs typeface="Arial MT"/>
              </a:rPr>
              <a:t>IPv4 </a:t>
            </a:r>
            <a:r>
              <a:rPr sz="2800" spc="-10" dirty="0">
                <a:latin typeface="Arial MT"/>
                <a:cs typeface="Arial MT"/>
              </a:rPr>
              <a:t>address</a:t>
            </a:r>
            <a:endParaRPr sz="2800" dirty="0">
              <a:latin typeface="Arial MT"/>
              <a:cs typeface="Arial MT"/>
            </a:endParaRPr>
          </a:p>
          <a:p>
            <a:pPr marL="481965" indent="-457200">
              <a:lnSpc>
                <a:spcPct val="100000"/>
              </a:lnSpc>
              <a:spcBef>
                <a:spcPts val="420"/>
              </a:spcBef>
              <a:buFont typeface="Arial" panose="020B0604020202020204" pitchFamily="34" charset="0"/>
              <a:buChar char="•"/>
            </a:pPr>
            <a:r>
              <a:rPr sz="2800" dirty="0">
                <a:latin typeface="Arial MT"/>
                <a:cs typeface="Arial MT"/>
              </a:rPr>
              <a:t>Or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embed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the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whole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IPv4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address</a:t>
            </a:r>
            <a:endParaRPr sz="28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755" algn="l"/>
              </a:tabLst>
            </a:pPr>
            <a:r>
              <a:rPr sz="2400" dirty="0">
                <a:latin typeface="Arial MT"/>
                <a:cs typeface="Arial MT"/>
              </a:rPr>
              <a:t>e.g.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2607:8400:2880:4::80DF:9D13</a:t>
            </a:r>
            <a:endParaRPr sz="24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755" algn="l"/>
              </a:tabLst>
            </a:pPr>
            <a:r>
              <a:rPr sz="2400" dirty="0">
                <a:latin typeface="Arial MT"/>
                <a:cs typeface="Arial MT"/>
              </a:rPr>
              <a:t>80DF9D13</a:t>
            </a:r>
            <a:r>
              <a:rPr sz="2400" spc="-4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hex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=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128.223.157.19</a:t>
            </a:r>
            <a:r>
              <a:rPr sz="2400" spc="-4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in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decimal</a:t>
            </a:r>
            <a:endParaRPr sz="24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755" algn="l"/>
              </a:tabLst>
            </a:pPr>
            <a:r>
              <a:rPr sz="2400" dirty="0">
                <a:latin typeface="Arial MT"/>
                <a:cs typeface="Arial MT"/>
              </a:rPr>
              <a:t>Can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write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2607:8400:2880:4::128.223.157.19</a:t>
            </a:r>
            <a:endParaRPr sz="24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3325423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B02524A3-D490-4C3E-99C0-77580DC2B25C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F7B4A55B-D93B-4B51-AA82-3922FA5E51CA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140C80A8-2900-46AF-A66F-107BEAE4E7A2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68CAFA9F-CC00-446F-A68A-DB45372DE32B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A1F8BAC5-F848-4DA4-83B7-F2F74D133C5B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45DEC58E-5FF7-4432-87C3-B565C8A174A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133526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32990">
              <a:lnSpc>
                <a:spcPct val="100000"/>
              </a:lnSpc>
              <a:spcBef>
                <a:spcPts val="100"/>
              </a:spcBef>
            </a:pPr>
            <a:r>
              <a:rPr dirty="0"/>
              <a:t>Notes</a:t>
            </a:r>
            <a:r>
              <a:rPr spc="-80" dirty="0"/>
              <a:t> </a:t>
            </a:r>
            <a:r>
              <a:rPr dirty="0"/>
              <a:t>on</a:t>
            </a:r>
            <a:r>
              <a:rPr spc="-85" dirty="0"/>
              <a:t> </a:t>
            </a:r>
            <a:r>
              <a:rPr spc="-20" dirty="0"/>
              <a:t>IPv6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EE542F02-DDDC-4352-945E-676D44C8140B}"/>
              </a:ext>
            </a:extLst>
          </p:cNvPr>
          <p:cNvSpPr txBox="1"/>
          <p:nvPr/>
        </p:nvSpPr>
        <p:spPr>
          <a:xfrm>
            <a:off x="578283" y="1886000"/>
            <a:ext cx="120650" cy="114617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08B8B2BC-600A-4A48-8F3C-63517C0BD894}"/>
              </a:ext>
            </a:extLst>
          </p:cNvPr>
          <p:cNvSpPr txBox="1"/>
          <p:nvPr/>
        </p:nvSpPr>
        <p:spPr>
          <a:xfrm>
            <a:off x="822262" y="1929219"/>
            <a:ext cx="7663815" cy="401693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 marR="4371340">
              <a:lnSpc>
                <a:spcPct val="116799"/>
              </a:lnSpc>
              <a:spcBef>
                <a:spcPts val="95"/>
              </a:spcBef>
            </a:pPr>
            <a:r>
              <a:rPr sz="2400" dirty="0">
                <a:latin typeface="Arial MT"/>
                <a:cs typeface="Arial MT"/>
              </a:rPr>
              <a:t>Broadly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similar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spc="-20" dirty="0">
                <a:latin typeface="Arial MT"/>
                <a:cs typeface="Arial MT"/>
              </a:rPr>
              <a:t>IPv4 </a:t>
            </a:r>
            <a:r>
              <a:rPr sz="2400" dirty="0">
                <a:latin typeface="Arial MT"/>
                <a:cs typeface="Arial MT"/>
              </a:rPr>
              <a:t>“ARP”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is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replaced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by</a:t>
            </a:r>
            <a:r>
              <a:rPr sz="2400" spc="-20" dirty="0">
                <a:latin typeface="Arial MT"/>
                <a:cs typeface="Arial MT"/>
              </a:rPr>
              <a:t> “NDP”</a:t>
            </a:r>
            <a:endParaRPr sz="2400" dirty="0">
              <a:latin typeface="Arial MT"/>
              <a:cs typeface="Arial MT"/>
            </a:endParaRPr>
          </a:p>
          <a:p>
            <a:pPr marL="25400">
              <a:lnSpc>
                <a:spcPct val="100000"/>
              </a:lnSpc>
              <a:spcBef>
                <a:spcPts val="420"/>
              </a:spcBef>
            </a:pPr>
            <a:r>
              <a:rPr sz="2400" dirty="0">
                <a:latin typeface="Arial MT"/>
                <a:cs typeface="Arial MT"/>
              </a:rPr>
              <a:t>IPv6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client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configuration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options</a:t>
            </a:r>
            <a:endParaRPr sz="24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755" algn="l"/>
              </a:tabLst>
            </a:pPr>
            <a:r>
              <a:rPr sz="2000" dirty="0">
                <a:latin typeface="Arial MT"/>
                <a:cs typeface="Arial MT"/>
              </a:rPr>
              <a:t>Stateless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autoconf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(router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advertisements)</a:t>
            </a:r>
            <a:endParaRPr sz="20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755" algn="l"/>
              </a:tabLst>
            </a:pPr>
            <a:r>
              <a:rPr sz="2000" dirty="0">
                <a:latin typeface="Arial MT"/>
                <a:cs typeface="Arial MT"/>
              </a:rPr>
              <a:t>Stateless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autoconf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+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stateless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DHCPv6</a:t>
            </a:r>
            <a:endParaRPr sz="20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755" algn="l"/>
              </a:tabLst>
            </a:pPr>
            <a:r>
              <a:rPr sz="2000" dirty="0">
                <a:latin typeface="Arial MT"/>
                <a:cs typeface="Arial MT"/>
              </a:rPr>
              <a:t>Stateful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DHCPv6</a:t>
            </a:r>
            <a:endParaRPr sz="2000" dirty="0">
              <a:latin typeface="Arial MT"/>
              <a:cs typeface="Arial MT"/>
            </a:endParaRPr>
          </a:p>
          <a:p>
            <a:pPr marL="25400" marR="17780">
              <a:lnSpc>
                <a:spcPct val="100000"/>
              </a:lnSpc>
              <a:spcBef>
                <a:spcPts val="420"/>
              </a:spcBef>
            </a:pPr>
            <a:r>
              <a:rPr sz="2400" dirty="0">
                <a:latin typeface="Arial MT"/>
                <a:cs typeface="Arial MT"/>
              </a:rPr>
              <a:t>Interfaces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typically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get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both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link-</a:t>
            </a:r>
            <a:r>
              <a:rPr sz="2400" dirty="0">
                <a:latin typeface="Arial MT"/>
                <a:cs typeface="Arial MT"/>
              </a:rPr>
              <a:t>local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address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and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one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or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spc="-20" dirty="0">
                <a:latin typeface="Arial MT"/>
                <a:cs typeface="Arial MT"/>
              </a:rPr>
              <a:t>more </a:t>
            </a:r>
            <a:r>
              <a:rPr sz="2400" dirty="0">
                <a:latin typeface="Arial MT"/>
                <a:cs typeface="Arial MT"/>
              </a:rPr>
              <a:t>routable</a:t>
            </a:r>
            <a:r>
              <a:rPr sz="2400" spc="-5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prefixes</a:t>
            </a:r>
            <a:endParaRPr sz="2400" dirty="0">
              <a:latin typeface="Arial MT"/>
              <a:cs typeface="Arial MT"/>
            </a:endParaRPr>
          </a:p>
          <a:p>
            <a:pPr marL="25400">
              <a:lnSpc>
                <a:spcPct val="100000"/>
              </a:lnSpc>
              <a:spcBef>
                <a:spcPts val="420"/>
              </a:spcBef>
            </a:pPr>
            <a:r>
              <a:rPr sz="2400" dirty="0">
                <a:latin typeface="Arial MT"/>
                <a:cs typeface="Arial MT"/>
              </a:rPr>
              <a:t>“Dual stack”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=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v4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and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v6</a:t>
            </a:r>
            <a:r>
              <a:rPr sz="2400" spc="-10" dirty="0">
                <a:latin typeface="Arial MT"/>
                <a:cs typeface="Arial MT"/>
              </a:rPr>
              <a:t> side-by-</a:t>
            </a:r>
            <a:r>
              <a:rPr sz="2400" spc="-20" dirty="0">
                <a:latin typeface="Arial MT"/>
                <a:cs typeface="Arial MT"/>
              </a:rPr>
              <a:t>side</a:t>
            </a:r>
            <a:endParaRPr sz="2400" dirty="0">
              <a:latin typeface="Arial MT"/>
              <a:cs typeface="Arial MT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185E0431-0C19-44E1-8E0B-71A6390BA555}"/>
              </a:ext>
            </a:extLst>
          </p:cNvPr>
          <p:cNvSpPr txBox="1"/>
          <p:nvPr/>
        </p:nvSpPr>
        <p:spPr>
          <a:xfrm>
            <a:off x="578283" y="4713364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322249667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8F5735D1-44BF-4964-9667-2344D58B82B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84738DEC-BFBD-40A3-89DC-50EA71A80EFF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3528EF37-A4E0-4612-8D87-72EF2A34BA4B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D682995E-7687-4B2A-81D7-3173306DD034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23BD1973-022E-4CC5-9EDF-20530B932126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7A49C9-AAA1-4A0F-BB6D-E7B2613899C9}"/>
              </a:ext>
            </a:extLst>
          </p:cNvPr>
          <p:cNvSpPr/>
          <p:nvPr/>
        </p:nvSpPr>
        <p:spPr>
          <a:xfrm>
            <a:off x="752505" y="2825710"/>
            <a:ext cx="76386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/>
              <a:t>Questions</a:t>
            </a:r>
            <a:r>
              <a:rPr lang="en-US" sz="5400" b="1" spc="-160" dirty="0"/>
              <a:t> </a:t>
            </a:r>
            <a:r>
              <a:rPr lang="en-US" sz="5400" b="1" dirty="0"/>
              <a:t>about</a:t>
            </a:r>
            <a:r>
              <a:rPr lang="en-US" sz="5400" b="1" spc="-165" dirty="0"/>
              <a:t> </a:t>
            </a:r>
            <a:r>
              <a:rPr lang="en-US" sz="5400" b="1" spc="-10" dirty="0"/>
              <a:t>IPv6?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10734971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2CD4F48C-0F4C-4BBD-B5E5-9138CA22E9D9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3203DC8B-D063-4D9E-BE30-C645EE87CA39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77157992-D588-4DF4-811E-6E08073F99F3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A51F2B12-F90E-4501-80D2-3A27CECC8F1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F4CF939C-4156-42D5-A970-A21AF66BEDDF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8CA61DA2-1B58-444F-9094-7D8DDCA7EC25}"/>
              </a:ext>
            </a:extLst>
          </p:cNvPr>
          <p:cNvSpPr txBox="1">
            <a:spLocks/>
          </p:cNvSpPr>
          <p:nvPr/>
        </p:nvSpPr>
        <p:spPr>
          <a:xfrm>
            <a:off x="1057468" y="1300376"/>
            <a:ext cx="7648041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dirty="0"/>
              <a:t>Hierarchical</a:t>
            </a:r>
            <a:r>
              <a:rPr lang="en-US" spc="-190" dirty="0"/>
              <a:t> </a:t>
            </a:r>
            <a:r>
              <a:rPr lang="en-US" dirty="0"/>
              <a:t>address</a:t>
            </a:r>
            <a:r>
              <a:rPr lang="en-US" spc="-175" dirty="0"/>
              <a:t> </a:t>
            </a:r>
            <a:r>
              <a:rPr lang="en-US" spc="-10" dirty="0"/>
              <a:t>allocation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9589DB3F-1610-4710-8E53-6D1B448FB56A}"/>
              </a:ext>
            </a:extLst>
          </p:cNvPr>
          <p:cNvSpPr/>
          <p:nvPr/>
        </p:nvSpPr>
        <p:spPr>
          <a:xfrm>
            <a:off x="1651240" y="2913353"/>
            <a:ext cx="5832475" cy="323850"/>
          </a:xfrm>
          <a:custGeom>
            <a:avLst/>
            <a:gdLst/>
            <a:ahLst/>
            <a:cxnLst/>
            <a:rect l="l" t="t" r="r" b="b"/>
            <a:pathLst>
              <a:path w="5832475" h="323850">
                <a:moveTo>
                  <a:pt x="2916351" y="323634"/>
                </a:moveTo>
                <a:lnTo>
                  <a:pt x="0" y="323634"/>
                </a:lnTo>
                <a:lnTo>
                  <a:pt x="0" y="0"/>
                </a:lnTo>
                <a:lnTo>
                  <a:pt x="5832360" y="0"/>
                </a:lnTo>
                <a:lnTo>
                  <a:pt x="5832360" y="323634"/>
                </a:lnTo>
                <a:lnTo>
                  <a:pt x="2916351" y="323634"/>
                </a:lnTo>
                <a:close/>
              </a:path>
            </a:pathLst>
          </a:custGeom>
          <a:ln w="93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9BC860F7-6AED-43A2-928A-7B34A9DE928F}"/>
              </a:ext>
            </a:extLst>
          </p:cNvPr>
          <p:cNvSpPr txBox="1"/>
          <p:nvPr/>
        </p:nvSpPr>
        <p:spPr>
          <a:xfrm>
            <a:off x="1621611" y="2674568"/>
            <a:ext cx="71691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dirty="0">
                <a:latin typeface="Microsoft Sans Serif"/>
                <a:cs typeface="Microsoft Sans Serif"/>
              </a:rPr>
              <a:t>IPv4</a:t>
            </a:r>
            <a:r>
              <a:rPr sz="1050" spc="90" dirty="0">
                <a:latin typeface="Microsoft Sans Serif"/>
                <a:cs typeface="Microsoft Sans Serif"/>
              </a:rPr>
              <a:t> </a:t>
            </a:r>
            <a:r>
              <a:rPr sz="1050" spc="60" dirty="0">
                <a:latin typeface="Microsoft Sans Serif"/>
                <a:cs typeface="Microsoft Sans Serif"/>
              </a:rPr>
              <a:t>/</a:t>
            </a:r>
            <a:r>
              <a:rPr sz="1050" spc="105" dirty="0">
                <a:latin typeface="Microsoft Sans Serif"/>
                <a:cs typeface="Microsoft Sans Serif"/>
              </a:rPr>
              <a:t> </a:t>
            </a:r>
            <a:r>
              <a:rPr sz="1050" spc="-20" dirty="0">
                <a:latin typeface="Microsoft Sans Serif"/>
                <a:cs typeface="Microsoft Sans Serif"/>
              </a:rPr>
              <a:t>IPv6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4969CDA2-A9B1-41D6-B352-5E5F69A0F11C}"/>
              </a:ext>
            </a:extLst>
          </p:cNvPr>
          <p:cNvSpPr txBox="1"/>
          <p:nvPr/>
        </p:nvSpPr>
        <p:spPr>
          <a:xfrm>
            <a:off x="4476418" y="2567646"/>
            <a:ext cx="66929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20" dirty="0">
                <a:latin typeface="Microsoft Sans Serif"/>
                <a:cs typeface="Microsoft Sans Serif"/>
              </a:rPr>
              <a:t>IANA</a:t>
            </a:r>
            <a:endParaRPr sz="2100"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122899346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9164226B-2941-4F63-BC2C-04AF3140F5D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82AEE623-0C47-4F67-82C7-E4DF2E2EF888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A31AD55B-5CF7-4E65-B052-B8E0B696FFEC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58E51D41-E063-4420-94DB-CB65E455473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17042A31-7F95-4293-99E9-15905DED218E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EAAA3FF4-0B60-4004-B75A-DFB400A6B56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516637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9400">
              <a:lnSpc>
                <a:spcPct val="100000"/>
              </a:lnSpc>
              <a:spcBef>
                <a:spcPts val="100"/>
              </a:spcBef>
            </a:pPr>
            <a:r>
              <a:rPr dirty="0"/>
              <a:t>Hierarchical</a:t>
            </a:r>
            <a:r>
              <a:rPr spc="-190" dirty="0"/>
              <a:t> </a:t>
            </a:r>
            <a:r>
              <a:rPr dirty="0"/>
              <a:t>address</a:t>
            </a:r>
            <a:r>
              <a:rPr spc="-175" dirty="0"/>
              <a:t> </a:t>
            </a:r>
            <a:r>
              <a:rPr spc="-10" dirty="0"/>
              <a:t>allocation</a:t>
            </a:r>
          </a:p>
        </p:txBody>
      </p:sp>
      <p:grpSp>
        <p:nvGrpSpPr>
          <p:cNvPr id="10" name="object 3">
            <a:extLst>
              <a:ext uri="{FF2B5EF4-FFF2-40B4-BE49-F238E27FC236}">
                <a16:creationId xmlns:a16="http://schemas.microsoft.com/office/drawing/2014/main" id="{E9664583-4A9C-4A4D-A243-82D54CA436EC}"/>
              </a:ext>
            </a:extLst>
          </p:cNvPr>
          <p:cNvGrpSpPr/>
          <p:nvPr/>
        </p:nvGrpSpPr>
        <p:grpSpPr>
          <a:xfrm>
            <a:off x="1548226" y="2663707"/>
            <a:ext cx="5842000" cy="1359535"/>
            <a:chOff x="1505883" y="1359365"/>
            <a:chExt cx="5842000" cy="1359535"/>
          </a:xfrm>
        </p:grpSpPr>
        <p:sp>
          <p:nvSpPr>
            <p:cNvPr id="11" name="object 4">
              <a:extLst>
                <a:ext uri="{FF2B5EF4-FFF2-40B4-BE49-F238E27FC236}">
                  <a16:creationId xmlns:a16="http://schemas.microsoft.com/office/drawing/2014/main" id="{ADFD5DC1-883B-4E21-BF40-7A536EFC09AD}"/>
                </a:ext>
              </a:extLst>
            </p:cNvPr>
            <p:cNvSpPr/>
            <p:nvPr/>
          </p:nvSpPr>
          <p:spPr>
            <a:xfrm>
              <a:off x="1510563" y="1364045"/>
              <a:ext cx="5832475" cy="323850"/>
            </a:xfrm>
            <a:custGeom>
              <a:avLst/>
              <a:gdLst/>
              <a:ahLst/>
              <a:cxnLst/>
              <a:rect l="l" t="t" r="r" b="b"/>
              <a:pathLst>
                <a:path w="5832475" h="323850">
                  <a:moveTo>
                    <a:pt x="2916351" y="323634"/>
                  </a:moveTo>
                  <a:lnTo>
                    <a:pt x="0" y="323634"/>
                  </a:lnTo>
                  <a:lnTo>
                    <a:pt x="0" y="0"/>
                  </a:lnTo>
                  <a:lnTo>
                    <a:pt x="5832360" y="0"/>
                  </a:lnTo>
                  <a:lnTo>
                    <a:pt x="5832360" y="323634"/>
                  </a:lnTo>
                  <a:lnTo>
                    <a:pt x="2916351" y="323634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5">
              <a:extLst>
                <a:ext uri="{FF2B5EF4-FFF2-40B4-BE49-F238E27FC236}">
                  <a16:creationId xmlns:a16="http://schemas.microsoft.com/office/drawing/2014/main" id="{E000257B-A35B-4685-A49F-38E37E1D06EB}"/>
                </a:ext>
              </a:extLst>
            </p:cNvPr>
            <p:cNvSpPr/>
            <p:nvPr/>
          </p:nvSpPr>
          <p:spPr>
            <a:xfrm>
              <a:off x="3077641" y="2390396"/>
              <a:ext cx="2700020" cy="323850"/>
            </a:xfrm>
            <a:custGeom>
              <a:avLst/>
              <a:gdLst/>
              <a:ahLst/>
              <a:cxnLst/>
              <a:rect l="l" t="t" r="r" b="b"/>
              <a:pathLst>
                <a:path w="2700020" h="323850">
                  <a:moveTo>
                    <a:pt x="2699994" y="0"/>
                  </a:moveTo>
                  <a:lnTo>
                    <a:pt x="0" y="0"/>
                  </a:lnTo>
                  <a:lnTo>
                    <a:pt x="0" y="323646"/>
                  </a:lnTo>
                  <a:lnTo>
                    <a:pt x="1349997" y="323646"/>
                  </a:lnTo>
                  <a:lnTo>
                    <a:pt x="2699994" y="323646"/>
                  </a:lnTo>
                  <a:lnTo>
                    <a:pt x="2699994" y="0"/>
                  </a:lnTo>
                  <a:close/>
                </a:path>
              </a:pathLst>
            </a:custGeom>
            <a:solidFill>
              <a:srgbClr val="00CC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6">
              <a:extLst>
                <a:ext uri="{FF2B5EF4-FFF2-40B4-BE49-F238E27FC236}">
                  <a16:creationId xmlns:a16="http://schemas.microsoft.com/office/drawing/2014/main" id="{90290F52-0F84-495A-A3DB-C7D6A3F306CE}"/>
                </a:ext>
              </a:extLst>
            </p:cNvPr>
            <p:cNvSpPr/>
            <p:nvPr/>
          </p:nvSpPr>
          <p:spPr>
            <a:xfrm>
              <a:off x="3077641" y="2390396"/>
              <a:ext cx="2700020" cy="323850"/>
            </a:xfrm>
            <a:custGeom>
              <a:avLst/>
              <a:gdLst/>
              <a:ahLst/>
              <a:cxnLst/>
              <a:rect l="l" t="t" r="r" b="b"/>
              <a:pathLst>
                <a:path w="2700020" h="323850">
                  <a:moveTo>
                    <a:pt x="1349997" y="323646"/>
                  </a:moveTo>
                  <a:lnTo>
                    <a:pt x="0" y="323646"/>
                  </a:lnTo>
                  <a:lnTo>
                    <a:pt x="0" y="0"/>
                  </a:lnTo>
                  <a:lnTo>
                    <a:pt x="2699994" y="0"/>
                  </a:lnTo>
                  <a:lnTo>
                    <a:pt x="2699994" y="323646"/>
                  </a:lnTo>
                  <a:lnTo>
                    <a:pt x="1349997" y="323646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7">
              <a:extLst>
                <a:ext uri="{FF2B5EF4-FFF2-40B4-BE49-F238E27FC236}">
                  <a16:creationId xmlns:a16="http://schemas.microsoft.com/office/drawing/2014/main" id="{A22DA91C-F556-479E-BC12-5C6712858062}"/>
                </a:ext>
              </a:extLst>
            </p:cNvPr>
            <p:cNvSpPr/>
            <p:nvPr/>
          </p:nvSpPr>
          <p:spPr>
            <a:xfrm>
              <a:off x="4480915" y="1364045"/>
              <a:ext cx="323850" cy="323850"/>
            </a:xfrm>
            <a:custGeom>
              <a:avLst/>
              <a:gdLst/>
              <a:ahLst/>
              <a:cxnLst/>
              <a:rect l="l" t="t" r="r" b="b"/>
              <a:pathLst>
                <a:path w="323850" h="323850">
                  <a:moveTo>
                    <a:pt x="323646" y="0"/>
                  </a:moveTo>
                  <a:lnTo>
                    <a:pt x="0" y="0"/>
                  </a:lnTo>
                  <a:lnTo>
                    <a:pt x="0" y="323634"/>
                  </a:lnTo>
                  <a:lnTo>
                    <a:pt x="162001" y="323634"/>
                  </a:lnTo>
                  <a:lnTo>
                    <a:pt x="323646" y="323634"/>
                  </a:lnTo>
                  <a:lnTo>
                    <a:pt x="323646" y="0"/>
                  </a:lnTo>
                  <a:close/>
                </a:path>
              </a:pathLst>
            </a:custGeom>
            <a:solidFill>
              <a:srgbClr val="BADF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8">
              <a:extLst>
                <a:ext uri="{FF2B5EF4-FFF2-40B4-BE49-F238E27FC236}">
                  <a16:creationId xmlns:a16="http://schemas.microsoft.com/office/drawing/2014/main" id="{5BBAB611-1AB4-4944-8D47-F0EAD5A0E03E}"/>
                </a:ext>
              </a:extLst>
            </p:cNvPr>
            <p:cNvSpPr/>
            <p:nvPr/>
          </p:nvSpPr>
          <p:spPr>
            <a:xfrm>
              <a:off x="3077641" y="1364045"/>
              <a:ext cx="2700655" cy="1026794"/>
            </a:xfrm>
            <a:custGeom>
              <a:avLst/>
              <a:gdLst/>
              <a:ahLst/>
              <a:cxnLst/>
              <a:rect l="l" t="t" r="r" b="b"/>
              <a:pathLst>
                <a:path w="2700654" h="1026794">
                  <a:moveTo>
                    <a:pt x="1565275" y="323634"/>
                  </a:moveTo>
                  <a:lnTo>
                    <a:pt x="1403273" y="323634"/>
                  </a:lnTo>
                  <a:lnTo>
                    <a:pt x="1403273" y="0"/>
                  </a:lnTo>
                  <a:lnTo>
                    <a:pt x="1726920" y="0"/>
                  </a:lnTo>
                  <a:lnTo>
                    <a:pt x="1726920" y="323634"/>
                  </a:lnTo>
                  <a:lnTo>
                    <a:pt x="1565275" y="323634"/>
                  </a:lnTo>
                  <a:close/>
                </a:path>
                <a:path w="2700654" h="1026794">
                  <a:moveTo>
                    <a:pt x="0" y="1026350"/>
                  </a:moveTo>
                  <a:lnTo>
                    <a:pt x="25196" y="1013752"/>
                  </a:lnTo>
                </a:path>
                <a:path w="2700654" h="1026794">
                  <a:moveTo>
                    <a:pt x="33477" y="1009434"/>
                  </a:moveTo>
                  <a:lnTo>
                    <a:pt x="58674" y="997191"/>
                  </a:lnTo>
                </a:path>
                <a:path w="2700654" h="1026794">
                  <a:moveTo>
                    <a:pt x="66954" y="992873"/>
                  </a:moveTo>
                  <a:lnTo>
                    <a:pt x="92163" y="980274"/>
                  </a:lnTo>
                </a:path>
                <a:path w="2700654" h="1026794">
                  <a:moveTo>
                    <a:pt x="100444" y="975956"/>
                  </a:moveTo>
                  <a:lnTo>
                    <a:pt x="125641" y="963358"/>
                  </a:lnTo>
                </a:path>
                <a:path w="2700654" h="1026794">
                  <a:moveTo>
                    <a:pt x="133921" y="959396"/>
                  </a:moveTo>
                  <a:lnTo>
                    <a:pt x="159118" y="946797"/>
                  </a:lnTo>
                </a:path>
                <a:path w="2700654" h="1026794">
                  <a:moveTo>
                    <a:pt x="167398" y="942479"/>
                  </a:moveTo>
                  <a:lnTo>
                    <a:pt x="192595" y="929881"/>
                  </a:lnTo>
                </a:path>
                <a:path w="2700654" h="1026794">
                  <a:moveTo>
                    <a:pt x="200875" y="925918"/>
                  </a:moveTo>
                  <a:lnTo>
                    <a:pt x="226072" y="913320"/>
                  </a:lnTo>
                </a:path>
                <a:path w="2700654" h="1026794">
                  <a:moveTo>
                    <a:pt x="234353" y="909002"/>
                  </a:moveTo>
                  <a:lnTo>
                    <a:pt x="259562" y="896391"/>
                  </a:lnTo>
                </a:path>
                <a:path w="2700654" h="1026794">
                  <a:moveTo>
                    <a:pt x="267842" y="892441"/>
                  </a:moveTo>
                  <a:lnTo>
                    <a:pt x="293039" y="879830"/>
                  </a:lnTo>
                </a:path>
                <a:path w="2700654" h="1026794">
                  <a:moveTo>
                    <a:pt x="301320" y="875512"/>
                  </a:moveTo>
                  <a:lnTo>
                    <a:pt x="326516" y="862914"/>
                  </a:lnTo>
                </a:path>
                <a:path w="2700654" h="1026794">
                  <a:moveTo>
                    <a:pt x="334797" y="858951"/>
                  </a:moveTo>
                  <a:lnTo>
                    <a:pt x="359994" y="846353"/>
                  </a:lnTo>
                </a:path>
                <a:path w="2700654" h="1026794">
                  <a:moveTo>
                    <a:pt x="368274" y="842035"/>
                  </a:moveTo>
                  <a:lnTo>
                    <a:pt x="393484" y="829436"/>
                  </a:lnTo>
                </a:path>
                <a:path w="2700654" h="1026794">
                  <a:moveTo>
                    <a:pt x="401764" y="825474"/>
                  </a:moveTo>
                  <a:lnTo>
                    <a:pt x="426961" y="812876"/>
                  </a:lnTo>
                </a:path>
                <a:path w="2700654" h="1026794">
                  <a:moveTo>
                    <a:pt x="435241" y="808558"/>
                  </a:moveTo>
                  <a:lnTo>
                    <a:pt x="460438" y="795959"/>
                  </a:lnTo>
                </a:path>
                <a:path w="2700654" h="1026794">
                  <a:moveTo>
                    <a:pt x="468718" y="791641"/>
                  </a:moveTo>
                  <a:lnTo>
                    <a:pt x="493915" y="779398"/>
                  </a:lnTo>
                </a:path>
                <a:path w="2700654" h="1026794">
                  <a:moveTo>
                    <a:pt x="502196" y="775080"/>
                  </a:moveTo>
                  <a:lnTo>
                    <a:pt x="527392" y="762482"/>
                  </a:lnTo>
                </a:path>
                <a:path w="2700654" h="1026794">
                  <a:moveTo>
                    <a:pt x="535673" y="758151"/>
                  </a:moveTo>
                  <a:lnTo>
                    <a:pt x="560882" y="745553"/>
                  </a:lnTo>
                </a:path>
                <a:path w="2700654" h="1026794">
                  <a:moveTo>
                    <a:pt x="569163" y="741591"/>
                  </a:moveTo>
                  <a:lnTo>
                    <a:pt x="594360" y="728992"/>
                  </a:lnTo>
                </a:path>
                <a:path w="2700654" h="1026794">
                  <a:moveTo>
                    <a:pt x="602640" y="724674"/>
                  </a:moveTo>
                  <a:lnTo>
                    <a:pt x="627837" y="712076"/>
                  </a:lnTo>
                </a:path>
                <a:path w="2700654" h="1026794">
                  <a:moveTo>
                    <a:pt x="636117" y="708113"/>
                  </a:moveTo>
                  <a:lnTo>
                    <a:pt x="661314" y="695515"/>
                  </a:lnTo>
                </a:path>
                <a:path w="2700654" h="1026794">
                  <a:moveTo>
                    <a:pt x="669594" y="691197"/>
                  </a:moveTo>
                  <a:lnTo>
                    <a:pt x="694804" y="678599"/>
                  </a:lnTo>
                </a:path>
                <a:path w="2700654" h="1026794">
                  <a:moveTo>
                    <a:pt x="703072" y="674636"/>
                  </a:moveTo>
                  <a:lnTo>
                    <a:pt x="728281" y="662038"/>
                  </a:lnTo>
                </a:path>
                <a:path w="2700654" h="1026794">
                  <a:moveTo>
                    <a:pt x="736561" y="657720"/>
                  </a:moveTo>
                  <a:lnTo>
                    <a:pt x="761758" y="645121"/>
                  </a:lnTo>
                </a:path>
                <a:path w="2700654" h="1026794">
                  <a:moveTo>
                    <a:pt x="770039" y="641159"/>
                  </a:moveTo>
                  <a:lnTo>
                    <a:pt x="795235" y="628561"/>
                  </a:lnTo>
                </a:path>
                <a:path w="2700654" h="1026794">
                  <a:moveTo>
                    <a:pt x="803516" y="624230"/>
                  </a:moveTo>
                  <a:lnTo>
                    <a:pt x="828713" y="611631"/>
                  </a:lnTo>
                </a:path>
                <a:path w="2700654" h="1026794">
                  <a:moveTo>
                    <a:pt x="836993" y="607682"/>
                  </a:moveTo>
                  <a:lnTo>
                    <a:pt x="862202" y="595071"/>
                  </a:lnTo>
                </a:path>
                <a:path w="2700654" h="1026794">
                  <a:moveTo>
                    <a:pt x="870483" y="590753"/>
                  </a:moveTo>
                  <a:lnTo>
                    <a:pt x="895680" y="578154"/>
                  </a:lnTo>
                </a:path>
                <a:path w="2700654" h="1026794">
                  <a:moveTo>
                    <a:pt x="903960" y="573836"/>
                  </a:moveTo>
                  <a:lnTo>
                    <a:pt x="929157" y="561593"/>
                  </a:lnTo>
                </a:path>
                <a:path w="2700654" h="1026794">
                  <a:moveTo>
                    <a:pt x="937437" y="557275"/>
                  </a:moveTo>
                  <a:lnTo>
                    <a:pt x="962634" y="544677"/>
                  </a:lnTo>
                </a:path>
                <a:path w="2700654" h="1026794">
                  <a:moveTo>
                    <a:pt x="970914" y="540359"/>
                  </a:moveTo>
                  <a:lnTo>
                    <a:pt x="996124" y="527761"/>
                  </a:lnTo>
                </a:path>
                <a:path w="2700654" h="1026794">
                  <a:moveTo>
                    <a:pt x="1004392" y="523798"/>
                  </a:moveTo>
                  <a:lnTo>
                    <a:pt x="1029601" y="511200"/>
                  </a:lnTo>
                </a:path>
                <a:path w="2700654" h="1026794">
                  <a:moveTo>
                    <a:pt x="1037882" y="506882"/>
                  </a:moveTo>
                  <a:lnTo>
                    <a:pt x="1063078" y="494271"/>
                  </a:lnTo>
                </a:path>
                <a:path w="2700654" h="1026794">
                  <a:moveTo>
                    <a:pt x="1071359" y="490321"/>
                  </a:moveTo>
                  <a:lnTo>
                    <a:pt x="1096556" y="477710"/>
                  </a:lnTo>
                </a:path>
                <a:path w="2700654" h="1026794">
                  <a:moveTo>
                    <a:pt x="1104836" y="473392"/>
                  </a:moveTo>
                  <a:lnTo>
                    <a:pt x="1130033" y="460794"/>
                  </a:lnTo>
                </a:path>
                <a:path w="2700654" h="1026794">
                  <a:moveTo>
                    <a:pt x="1138313" y="456831"/>
                  </a:moveTo>
                  <a:lnTo>
                    <a:pt x="1163523" y="444233"/>
                  </a:lnTo>
                </a:path>
                <a:path w="2700654" h="1026794">
                  <a:moveTo>
                    <a:pt x="1171803" y="439915"/>
                  </a:moveTo>
                  <a:lnTo>
                    <a:pt x="1197000" y="427316"/>
                  </a:lnTo>
                </a:path>
                <a:path w="2700654" h="1026794">
                  <a:moveTo>
                    <a:pt x="1205280" y="423354"/>
                  </a:moveTo>
                  <a:lnTo>
                    <a:pt x="1230477" y="410756"/>
                  </a:lnTo>
                </a:path>
                <a:path w="2700654" h="1026794">
                  <a:moveTo>
                    <a:pt x="1238758" y="406438"/>
                  </a:moveTo>
                  <a:lnTo>
                    <a:pt x="1263954" y="393839"/>
                  </a:lnTo>
                </a:path>
                <a:path w="2700654" h="1026794">
                  <a:moveTo>
                    <a:pt x="1272235" y="389877"/>
                  </a:moveTo>
                  <a:lnTo>
                    <a:pt x="1297432" y="377278"/>
                  </a:lnTo>
                </a:path>
                <a:path w="2700654" h="1026794">
                  <a:moveTo>
                    <a:pt x="1305712" y="372960"/>
                  </a:moveTo>
                  <a:lnTo>
                    <a:pt x="1330921" y="360362"/>
                  </a:lnTo>
                </a:path>
                <a:path w="2700654" h="1026794">
                  <a:moveTo>
                    <a:pt x="1339202" y="356031"/>
                  </a:moveTo>
                  <a:lnTo>
                    <a:pt x="1364399" y="343801"/>
                  </a:lnTo>
                </a:path>
                <a:path w="2700654" h="1026794">
                  <a:moveTo>
                    <a:pt x="1372679" y="339470"/>
                  </a:moveTo>
                  <a:lnTo>
                    <a:pt x="1397876" y="326872"/>
                  </a:lnTo>
                </a:path>
                <a:path w="2700654" h="1026794">
                  <a:moveTo>
                    <a:pt x="2700362" y="1026350"/>
                  </a:moveTo>
                  <a:lnTo>
                    <a:pt x="2677680" y="1009802"/>
                  </a:lnTo>
                </a:path>
                <a:path w="2700654" h="1026794">
                  <a:moveTo>
                    <a:pt x="2670124" y="1004392"/>
                  </a:moveTo>
                  <a:lnTo>
                    <a:pt x="2647073" y="987831"/>
                  </a:lnTo>
                </a:path>
                <a:path w="2700654" h="1026794">
                  <a:moveTo>
                    <a:pt x="2639517" y="982433"/>
                  </a:moveTo>
                  <a:lnTo>
                    <a:pt x="2616835" y="966241"/>
                  </a:lnTo>
                </a:path>
                <a:path w="2700654" h="1026794">
                  <a:moveTo>
                    <a:pt x="2609278" y="960475"/>
                  </a:moveTo>
                  <a:lnTo>
                    <a:pt x="2586596" y="944270"/>
                  </a:lnTo>
                </a:path>
                <a:path w="2700654" h="1026794">
                  <a:moveTo>
                    <a:pt x="2579039" y="938872"/>
                  </a:moveTo>
                  <a:lnTo>
                    <a:pt x="2556002" y="922312"/>
                  </a:lnTo>
                </a:path>
                <a:path w="2700654" h="1026794">
                  <a:moveTo>
                    <a:pt x="2548432" y="916914"/>
                  </a:moveTo>
                  <a:lnTo>
                    <a:pt x="2525763" y="900353"/>
                  </a:lnTo>
                </a:path>
                <a:path w="2700654" h="1026794">
                  <a:moveTo>
                    <a:pt x="2518194" y="894956"/>
                  </a:moveTo>
                  <a:lnTo>
                    <a:pt x="2495511" y="878395"/>
                  </a:lnTo>
                </a:path>
                <a:path w="2700654" h="1026794">
                  <a:moveTo>
                    <a:pt x="2487955" y="872997"/>
                  </a:moveTo>
                  <a:lnTo>
                    <a:pt x="2464917" y="856437"/>
                  </a:lnTo>
                </a:path>
                <a:path w="2700654" h="1026794">
                  <a:moveTo>
                    <a:pt x="2457361" y="851039"/>
                  </a:moveTo>
                  <a:lnTo>
                    <a:pt x="2434678" y="834478"/>
                  </a:lnTo>
                </a:path>
                <a:path w="2700654" h="1026794">
                  <a:moveTo>
                    <a:pt x="2427122" y="829081"/>
                  </a:moveTo>
                  <a:lnTo>
                    <a:pt x="2404440" y="812876"/>
                  </a:lnTo>
                </a:path>
                <a:path w="2700654" h="1026794">
                  <a:moveTo>
                    <a:pt x="2396883" y="807110"/>
                  </a:moveTo>
                  <a:lnTo>
                    <a:pt x="2373833" y="790917"/>
                  </a:lnTo>
                </a:path>
                <a:path w="2700654" h="1026794">
                  <a:moveTo>
                    <a:pt x="2366276" y="785152"/>
                  </a:moveTo>
                  <a:lnTo>
                    <a:pt x="2343594" y="768959"/>
                  </a:lnTo>
                </a:path>
                <a:path w="2700654" h="1026794">
                  <a:moveTo>
                    <a:pt x="2336038" y="763562"/>
                  </a:moveTo>
                  <a:lnTo>
                    <a:pt x="2313355" y="747001"/>
                  </a:lnTo>
                </a:path>
                <a:path w="2700654" h="1026794">
                  <a:moveTo>
                    <a:pt x="2305799" y="741591"/>
                  </a:moveTo>
                  <a:lnTo>
                    <a:pt x="2282761" y="725030"/>
                  </a:lnTo>
                </a:path>
                <a:path w="2700654" h="1026794">
                  <a:moveTo>
                    <a:pt x="2275192" y="719632"/>
                  </a:moveTo>
                  <a:lnTo>
                    <a:pt x="2252522" y="703071"/>
                  </a:lnTo>
                </a:path>
                <a:path w="2700654" h="1026794">
                  <a:moveTo>
                    <a:pt x="2244953" y="697674"/>
                  </a:moveTo>
                  <a:lnTo>
                    <a:pt x="2222284" y="681113"/>
                  </a:lnTo>
                </a:path>
                <a:path w="2700654" h="1026794">
                  <a:moveTo>
                    <a:pt x="2214714" y="675716"/>
                  </a:moveTo>
                  <a:lnTo>
                    <a:pt x="2192032" y="659155"/>
                  </a:lnTo>
                </a:path>
                <a:path w="2700654" h="1026794">
                  <a:moveTo>
                    <a:pt x="2184120" y="653757"/>
                  </a:moveTo>
                  <a:lnTo>
                    <a:pt x="2161438" y="637552"/>
                  </a:lnTo>
                </a:path>
                <a:path w="2700654" h="1026794">
                  <a:moveTo>
                    <a:pt x="2153881" y="631799"/>
                  </a:moveTo>
                  <a:lnTo>
                    <a:pt x="2131199" y="615594"/>
                  </a:lnTo>
                </a:path>
                <a:path w="2700654" h="1026794">
                  <a:moveTo>
                    <a:pt x="2123643" y="610196"/>
                  </a:moveTo>
                  <a:lnTo>
                    <a:pt x="2100961" y="593636"/>
                  </a:lnTo>
                </a:path>
                <a:path w="2700654" h="1026794">
                  <a:moveTo>
                    <a:pt x="2093036" y="588238"/>
                  </a:moveTo>
                  <a:lnTo>
                    <a:pt x="2070353" y="571677"/>
                  </a:lnTo>
                </a:path>
                <a:path w="2700654" h="1026794">
                  <a:moveTo>
                    <a:pt x="2062797" y="566280"/>
                  </a:moveTo>
                  <a:lnTo>
                    <a:pt x="2040115" y="549719"/>
                  </a:lnTo>
                </a:path>
                <a:path w="2700654" h="1026794">
                  <a:moveTo>
                    <a:pt x="2032558" y="544321"/>
                  </a:moveTo>
                  <a:lnTo>
                    <a:pt x="2009876" y="527761"/>
                  </a:lnTo>
                </a:path>
                <a:path w="2700654" h="1026794">
                  <a:moveTo>
                    <a:pt x="2001964" y="522350"/>
                  </a:moveTo>
                  <a:lnTo>
                    <a:pt x="1979282" y="505790"/>
                  </a:lnTo>
                </a:path>
                <a:path w="2700654" h="1026794">
                  <a:moveTo>
                    <a:pt x="1971713" y="500392"/>
                  </a:moveTo>
                  <a:lnTo>
                    <a:pt x="1949043" y="484200"/>
                  </a:lnTo>
                </a:path>
                <a:path w="2700654" h="1026794">
                  <a:moveTo>
                    <a:pt x="1941474" y="478434"/>
                  </a:moveTo>
                  <a:lnTo>
                    <a:pt x="1918792" y="462241"/>
                  </a:lnTo>
                </a:path>
                <a:path w="2700654" h="1026794">
                  <a:moveTo>
                    <a:pt x="1910880" y="456476"/>
                  </a:moveTo>
                  <a:lnTo>
                    <a:pt x="1888197" y="440270"/>
                  </a:lnTo>
                </a:path>
                <a:path w="2700654" h="1026794">
                  <a:moveTo>
                    <a:pt x="1880641" y="434873"/>
                  </a:moveTo>
                  <a:lnTo>
                    <a:pt x="1857959" y="418312"/>
                  </a:lnTo>
                </a:path>
                <a:path w="2700654" h="1026794">
                  <a:moveTo>
                    <a:pt x="1850402" y="412915"/>
                  </a:moveTo>
                  <a:lnTo>
                    <a:pt x="1827720" y="396354"/>
                  </a:lnTo>
                </a:path>
                <a:path w="2700654" h="1026794">
                  <a:moveTo>
                    <a:pt x="1819795" y="390956"/>
                  </a:moveTo>
                  <a:lnTo>
                    <a:pt x="1797113" y="374395"/>
                  </a:lnTo>
                </a:path>
                <a:path w="2700654" h="1026794">
                  <a:moveTo>
                    <a:pt x="1789557" y="368998"/>
                  </a:moveTo>
                  <a:lnTo>
                    <a:pt x="1766874" y="352437"/>
                  </a:lnTo>
                </a:path>
                <a:path w="2700654" h="1026794">
                  <a:moveTo>
                    <a:pt x="1759318" y="347040"/>
                  </a:moveTo>
                  <a:lnTo>
                    <a:pt x="1736636" y="330479"/>
                  </a:lnTo>
                </a:path>
                <a:path w="2700654" h="1026794">
                  <a:moveTo>
                    <a:pt x="1729079" y="325081"/>
                  </a:moveTo>
                  <a:lnTo>
                    <a:pt x="1727276" y="324002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9">
            <a:extLst>
              <a:ext uri="{FF2B5EF4-FFF2-40B4-BE49-F238E27FC236}">
                <a16:creationId xmlns:a16="http://schemas.microsoft.com/office/drawing/2014/main" id="{2A524A21-EA03-4CFD-AB90-71345A6F1426}"/>
              </a:ext>
            </a:extLst>
          </p:cNvPr>
          <p:cNvSpPr txBox="1"/>
          <p:nvPr/>
        </p:nvSpPr>
        <p:spPr>
          <a:xfrm>
            <a:off x="1523277" y="2429602"/>
            <a:ext cx="71691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dirty="0">
                <a:latin typeface="Microsoft Sans Serif"/>
                <a:cs typeface="Microsoft Sans Serif"/>
              </a:rPr>
              <a:t>IPv4</a:t>
            </a:r>
            <a:r>
              <a:rPr sz="1050" spc="90" dirty="0">
                <a:latin typeface="Microsoft Sans Serif"/>
                <a:cs typeface="Microsoft Sans Serif"/>
              </a:rPr>
              <a:t> </a:t>
            </a:r>
            <a:r>
              <a:rPr sz="1050" spc="60" dirty="0">
                <a:latin typeface="Microsoft Sans Serif"/>
                <a:cs typeface="Microsoft Sans Serif"/>
              </a:rPr>
              <a:t>/</a:t>
            </a:r>
            <a:r>
              <a:rPr sz="1050" spc="105" dirty="0">
                <a:latin typeface="Microsoft Sans Serif"/>
                <a:cs typeface="Microsoft Sans Serif"/>
              </a:rPr>
              <a:t> </a:t>
            </a:r>
            <a:r>
              <a:rPr sz="1050" spc="-20" dirty="0">
                <a:latin typeface="Microsoft Sans Serif"/>
                <a:cs typeface="Microsoft Sans Serif"/>
              </a:rPr>
              <a:t>IPv6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17" name="object 10">
            <a:extLst>
              <a:ext uri="{FF2B5EF4-FFF2-40B4-BE49-F238E27FC236}">
                <a16:creationId xmlns:a16="http://schemas.microsoft.com/office/drawing/2014/main" id="{C8B85BC4-C23C-453B-8AEB-C96BCF3158E3}"/>
              </a:ext>
            </a:extLst>
          </p:cNvPr>
          <p:cNvSpPr txBox="1"/>
          <p:nvPr/>
        </p:nvSpPr>
        <p:spPr>
          <a:xfrm>
            <a:off x="4378084" y="2322680"/>
            <a:ext cx="66929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20" dirty="0">
                <a:latin typeface="Microsoft Sans Serif"/>
                <a:cs typeface="Microsoft Sans Serif"/>
              </a:rPr>
              <a:t>IANA</a:t>
            </a:r>
            <a:endParaRPr sz="2100">
              <a:latin typeface="Microsoft Sans Serif"/>
              <a:cs typeface="Microsoft Sans Serif"/>
            </a:endParaRPr>
          </a:p>
        </p:txBody>
      </p:sp>
      <p:sp>
        <p:nvSpPr>
          <p:cNvPr id="18" name="object 11">
            <a:extLst>
              <a:ext uri="{FF2B5EF4-FFF2-40B4-BE49-F238E27FC236}">
                <a16:creationId xmlns:a16="http://schemas.microsoft.com/office/drawing/2014/main" id="{0D28B193-4EC6-4941-8A8D-43F61D02C2CC}"/>
              </a:ext>
            </a:extLst>
          </p:cNvPr>
          <p:cNvSpPr txBox="1"/>
          <p:nvPr/>
        </p:nvSpPr>
        <p:spPr>
          <a:xfrm>
            <a:off x="6112917" y="3672678"/>
            <a:ext cx="4762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25" dirty="0">
                <a:latin typeface="Microsoft Sans Serif"/>
                <a:cs typeface="Microsoft Sans Serif"/>
              </a:rPr>
              <a:t>RIR</a:t>
            </a:r>
            <a:endParaRPr sz="2100"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68126051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1FE9BCC7-D3B0-4F81-9870-C8ACACC09049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38A4B3AB-F0D5-4A40-A5ED-77DED165F50E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65F9AA39-9ECA-4E27-9C19-9373C72ABEE5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EA076DAC-AD15-43FF-8291-3E75C9B5859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5F1AB9E8-EC26-49FB-AAE0-06C4F0238981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9685874F-8A2E-4DE7-89DB-3658CBE7B65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481720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9400">
              <a:lnSpc>
                <a:spcPct val="100000"/>
              </a:lnSpc>
              <a:spcBef>
                <a:spcPts val="100"/>
              </a:spcBef>
            </a:pPr>
            <a:r>
              <a:rPr dirty="0"/>
              <a:t>Hierarchical</a:t>
            </a:r>
            <a:r>
              <a:rPr spc="-190" dirty="0"/>
              <a:t> </a:t>
            </a:r>
            <a:r>
              <a:rPr dirty="0"/>
              <a:t>address</a:t>
            </a:r>
            <a:r>
              <a:rPr spc="-175" dirty="0"/>
              <a:t> </a:t>
            </a:r>
            <a:r>
              <a:rPr spc="-10" dirty="0"/>
              <a:t>allocation</a:t>
            </a:r>
          </a:p>
        </p:txBody>
      </p:sp>
      <p:grpSp>
        <p:nvGrpSpPr>
          <p:cNvPr id="10" name="object 3">
            <a:extLst>
              <a:ext uri="{FF2B5EF4-FFF2-40B4-BE49-F238E27FC236}">
                <a16:creationId xmlns:a16="http://schemas.microsoft.com/office/drawing/2014/main" id="{C436E29E-83D3-4A4C-9064-8BC8A9255FB7}"/>
              </a:ext>
            </a:extLst>
          </p:cNvPr>
          <p:cNvGrpSpPr/>
          <p:nvPr/>
        </p:nvGrpSpPr>
        <p:grpSpPr>
          <a:xfrm>
            <a:off x="1548226" y="2628790"/>
            <a:ext cx="5842000" cy="2386330"/>
            <a:chOff x="1505883" y="1359365"/>
            <a:chExt cx="5842000" cy="2386330"/>
          </a:xfrm>
        </p:grpSpPr>
        <p:sp>
          <p:nvSpPr>
            <p:cNvPr id="11" name="object 4">
              <a:extLst>
                <a:ext uri="{FF2B5EF4-FFF2-40B4-BE49-F238E27FC236}">
                  <a16:creationId xmlns:a16="http://schemas.microsoft.com/office/drawing/2014/main" id="{29064911-B6ED-4490-9FC0-9400364DAAFC}"/>
                </a:ext>
              </a:extLst>
            </p:cNvPr>
            <p:cNvSpPr/>
            <p:nvPr/>
          </p:nvSpPr>
          <p:spPr>
            <a:xfrm>
              <a:off x="1510563" y="1364045"/>
              <a:ext cx="5832475" cy="323850"/>
            </a:xfrm>
            <a:custGeom>
              <a:avLst/>
              <a:gdLst/>
              <a:ahLst/>
              <a:cxnLst/>
              <a:rect l="l" t="t" r="r" b="b"/>
              <a:pathLst>
                <a:path w="5832475" h="323850">
                  <a:moveTo>
                    <a:pt x="2916351" y="323634"/>
                  </a:moveTo>
                  <a:lnTo>
                    <a:pt x="0" y="323634"/>
                  </a:lnTo>
                  <a:lnTo>
                    <a:pt x="0" y="0"/>
                  </a:lnTo>
                  <a:lnTo>
                    <a:pt x="5832360" y="0"/>
                  </a:lnTo>
                  <a:lnTo>
                    <a:pt x="5832360" y="323634"/>
                  </a:lnTo>
                  <a:lnTo>
                    <a:pt x="2916351" y="323634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5">
              <a:extLst>
                <a:ext uri="{FF2B5EF4-FFF2-40B4-BE49-F238E27FC236}">
                  <a16:creationId xmlns:a16="http://schemas.microsoft.com/office/drawing/2014/main" id="{6A5D3ECA-3FBA-4D67-AC52-5917207C9781}"/>
                </a:ext>
              </a:extLst>
            </p:cNvPr>
            <p:cNvSpPr/>
            <p:nvPr/>
          </p:nvSpPr>
          <p:spPr>
            <a:xfrm>
              <a:off x="3077641" y="2390396"/>
              <a:ext cx="2700020" cy="323850"/>
            </a:xfrm>
            <a:custGeom>
              <a:avLst/>
              <a:gdLst/>
              <a:ahLst/>
              <a:cxnLst/>
              <a:rect l="l" t="t" r="r" b="b"/>
              <a:pathLst>
                <a:path w="2700020" h="323850">
                  <a:moveTo>
                    <a:pt x="2699994" y="0"/>
                  </a:moveTo>
                  <a:lnTo>
                    <a:pt x="0" y="0"/>
                  </a:lnTo>
                  <a:lnTo>
                    <a:pt x="0" y="323646"/>
                  </a:lnTo>
                  <a:lnTo>
                    <a:pt x="1349997" y="323646"/>
                  </a:lnTo>
                  <a:lnTo>
                    <a:pt x="2699994" y="323646"/>
                  </a:lnTo>
                  <a:lnTo>
                    <a:pt x="2699994" y="0"/>
                  </a:lnTo>
                  <a:close/>
                </a:path>
              </a:pathLst>
            </a:custGeom>
            <a:solidFill>
              <a:srgbClr val="00CC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6">
              <a:extLst>
                <a:ext uri="{FF2B5EF4-FFF2-40B4-BE49-F238E27FC236}">
                  <a16:creationId xmlns:a16="http://schemas.microsoft.com/office/drawing/2014/main" id="{AC441785-D196-4FC0-BE7A-BAFAE355C7A2}"/>
                </a:ext>
              </a:extLst>
            </p:cNvPr>
            <p:cNvSpPr/>
            <p:nvPr/>
          </p:nvSpPr>
          <p:spPr>
            <a:xfrm>
              <a:off x="3077641" y="2390396"/>
              <a:ext cx="2700020" cy="323850"/>
            </a:xfrm>
            <a:custGeom>
              <a:avLst/>
              <a:gdLst/>
              <a:ahLst/>
              <a:cxnLst/>
              <a:rect l="l" t="t" r="r" b="b"/>
              <a:pathLst>
                <a:path w="2700020" h="323850">
                  <a:moveTo>
                    <a:pt x="1349997" y="323646"/>
                  </a:moveTo>
                  <a:lnTo>
                    <a:pt x="0" y="323646"/>
                  </a:lnTo>
                  <a:lnTo>
                    <a:pt x="0" y="0"/>
                  </a:lnTo>
                  <a:lnTo>
                    <a:pt x="2699994" y="0"/>
                  </a:lnTo>
                  <a:lnTo>
                    <a:pt x="2699994" y="323646"/>
                  </a:lnTo>
                  <a:lnTo>
                    <a:pt x="1349997" y="323646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7">
              <a:extLst>
                <a:ext uri="{FF2B5EF4-FFF2-40B4-BE49-F238E27FC236}">
                  <a16:creationId xmlns:a16="http://schemas.microsoft.com/office/drawing/2014/main" id="{A69F4104-FD4F-4ADB-8980-E3E4A9920DA8}"/>
                </a:ext>
              </a:extLst>
            </p:cNvPr>
            <p:cNvSpPr/>
            <p:nvPr/>
          </p:nvSpPr>
          <p:spPr>
            <a:xfrm>
              <a:off x="3833279" y="3416759"/>
              <a:ext cx="1350010" cy="323850"/>
            </a:xfrm>
            <a:custGeom>
              <a:avLst/>
              <a:gdLst/>
              <a:ahLst/>
              <a:cxnLst/>
              <a:rect l="l" t="t" r="r" b="b"/>
              <a:pathLst>
                <a:path w="1350010" h="323850">
                  <a:moveTo>
                    <a:pt x="1349641" y="0"/>
                  </a:moveTo>
                  <a:lnTo>
                    <a:pt x="0" y="0"/>
                  </a:lnTo>
                  <a:lnTo>
                    <a:pt x="0" y="323646"/>
                  </a:lnTo>
                  <a:lnTo>
                    <a:pt x="675004" y="323646"/>
                  </a:lnTo>
                  <a:lnTo>
                    <a:pt x="1349641" y="323646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3333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8">
              <a:extLst>
                <a:ext uri="{FF2B5EF4-FFF2-40B4-BE49-F238E27FC236}">
                  <a16:creationId xmlns:a16="http://schemas.microsoft.com/office/drawing/2014/main" id="{7228D214-D7F0-4095-85E1-F0B8C76434F6}"/>
                </a:ext>
              </a:extLst>
            </p:cNvPr>
            <p:cNvSpPr/>
            <p:nvPr/>
          </p:nvSpPr>
          <p:spPr>
            <a:xfrm>
              <a:off x="3833279" y="3416759"/>
              <a:ext cx="1350010" cy="323850"/>
            </a:xfrm>
            <a:custGeom>
              <a:avLst/>
              <a:gdLst/>
              <a:ahLst/>
              <a:cxnLst/>
              <a:rect l="l" t="t" r="r" b="b"/>
              <a:pathLst>
                <a:path w="1350010" h="323850">
                  <a:moveTo>
                    <a:pt x="675004" y="323646"/>
                  </a:moveTo>
                  <a:lnTo>
                    <a:pt x="0" y="323646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323646"/>
                  </a:lnTo>
                  <a:lnTo>
                    <a:pt x="675004" y="323646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9">
              <a:extLst>
                <a:ext uri="{FF2B5EF4-FFF2-40B4-BE49-F238E27FC236}">
                  <a16:creationId xmlns:a16="http://schemas.microsoft.com/office/drawing/2014/main" id="{99397B61-5040-4234-BE91-081BD2FDD313}"/>
                </a:ext>
              </a:extLst>
            </p:cNvPr>
            <p:cNvSpPr/>
            <p:nvPr/>
          </p:nvSpPr>
          <p:spPr>
            <a:xfrm>
              <a:off x="4480915" y="1364045"/>
              <a:ext cx="323850" cy="323850"/>
            </a:xfrm>
            <a:custGeom>
              <a:avLst/>
              <a:gdLst/>
              <a:ahLst/>
              <a:cxnLst/>
              <a:rect l="l" t="t" r="r" b="b"/>
              <a:pathLst>
                <a:path w="323850" h="323850">
                  <a:moveTo>
                    <a:pt x="323646" y="0"/>
                  </a:moveTo>
                  <a:lnTo>
                    <a:pt x="0" y="0"/>
                  </a:lnTo>
                  <a:lnTo>
                    <a:pt x="0" y="323634"/>
                  </a:lnTo>
                  <a:lnTo>
                    <a:pt x="162001" y="323634"/>
                  </a:lnTo>
                  <a:lnTo>
                    <a:pt x="323646" y="323634"/>
                  </a:lnTo>
                  <a:lnTo>
                    <a:pt x="323646" y="0"/>
                  </a:lnTo>
                  <a:close/>
                </a:path>
              </a:pathLst>
            </a:custGeom>
            <a:solidFill>
              <a:srgbClr val="BADF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9B122B3A-EBD8-43C5-B054-EEE5337C7F26}"/>
                </a:ext>
              </a:extLst>
            </p:cNvPr>
            <p:cNvSpPr/>
            <p:nvPr/>
          </p:nvSpPr>
          <p:spPr>
            <a:xfrm>
              <a:off x="4480915" y="1364045"/>
              <a:ext cx="323850" cy="323850"/>
            </a:xfrm>
            <a:custGeom>
              <a:avLst/>
              <a:gdLst/>
              <a:ahLst/>
              <a:cxnLst/>
              <a:rect l="l" t="t" r="r" b="b"/>
              <a:pathLst>
                <a:path w="323850" h="323850">
                  <a:moveTo>
                    <a:pt x="162001" y="323634"/>
                  </a:moveTo>
                  <a:lnTo>
                    <a:pt x="0" y="323634"/>
                  </a:lnTo>
                  <a:lnTo>
                    <a:pt x="0" y="0"/>
                  </a:lnTo>
                  <a:lnTo>
                    <a:pt x="323646" y="0"/>
                  </a:lnTo>
                  <a:lnTo>
                    <a:pt x="323646" y="323634"/>
                  </a:lnTo>
                  <a:lnTo>
                    <a:pt x="162001" y="323634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1">
              <a:extLst>
                <a:ext uri="{FF2B5EF4-FFF2-40B4-BE49-F238E27FC236}">
                  <a16:creationId xmlns:a16="http://schemas.microsoft.com/office/drawing/2014/main" id="{FD1DE3D7-D0DF-4D92-8730-B77E544CCC03}"/>
                </a:ext>
              </a:extLst>
            </p:cNvPr>
            <p:cNvSpPr/>
            <p:nvPr/>
          </p:nvSpPr>
          <p:spPr>
            <a:xfrm>
              <a:off x="3940924" y="2390396"/>
              <a:ext cx="325120" cy="323850"/>
            </a:xfrm>
            <a:custGeom>
              <a:avLst/>
              <a:gdLst/>
              <a:ahLst/>
              <a:cxnLst/>
              <a:rect l="l" t="t" r="r" b="b"/>
              <a:pathLst>
                <a:path w="325120" h="323850">
                  <a:moveTo>
                    <a:pt x="324713" y="0"/>
                  </a:moveTo>
                  <a:lnTo>
                    <a:pt x="0" y="0"/>
                  </a:lnTo>
                  <a:lnTo>
                    <a:pt x="0" y="323646"/>
                  </a:lnTo>
                  <a:lnTo>
                    <a:pt x="162356" y="323646"/>
                  </a:lnTo>
                  <a:lnTo>
                    <a:pt x="324713" y="323646"/>
                  </a:lnTo>
                  <a:lnTo>
                    <a:pt x="324713" y="0"/>
                  </a:lnTo>
                  <a:close/>
                </a:path>
              </a:pathLst>
            </a:custGeom>
            <a:solidFill>
              <a:srgbClr val="3333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2">
              <a:extLst>
                <a:ext uri="{FF2B5EF4-FFF2-40B4-BE49-F238E27FC236}">
                  <a16:creationId xmlns:a16="http://schemas.microsoft.com/office/drawing/2014/main" id="{5B5651CD-EA78-4204-AC15-7A9CFDE398D2}"/>
                </a:ext>
              </a:extLst>
            </p:cNvPr>
            <p:cNvSpPr/>
            <p:nvPr/>
          </p:nvSpPr>
          <p:spPr>
            <a:xfrm>
              <a:off x="3077641" y="1688047"/>
              <a:ext cx="2700655" cy="1729105"/>
            </a:xfrm>
            <a:custGeom>
              <a:avLst/>
              <a:gdLst/>
              <a:ahLst/>
              <a:cxnLst/>
              <a:rect l="l" t="t" r="r" b="b"/>
              <a:pathLst>
                <a:path w="2700654" h="1729104">
                  <a:moveTo>
                    <a:pt x="1025639" y="1025994"/>
                  </a:moveTo>
                  <a:lnTo>
                    <a:pt x="863282" y="1025994"/>
                  </a:lnTo>
                  <a:lnTo>
                    <a:pt x="863282" y="702348"/>
                  </a:lnTo>
                  <a:lnTo>
                    <a:pt x="1187996" y="702348"/>
                  </a:lnTo>
                  <a:lnTo>
                    <a:pt x="1187996" y="1025994"/>
                  </a:lnTo>
                  <a:lnTo>
                    <a:pt x="1025639" y="1025994"/>
                  </a:lnTo>
                  <a:close/>
                </a:path>
                <a:path w="2700654" h="1729104">
                  <a:moveTo>
                    <a:pt x="0" y="702348"/>
                  </a:moveTo>
                  <a:lnTo>
                    <a:pt x="25196" y="689749"/>
                  </a:lnTo>
                </a:path>
                <a:path w="2700654" h="1729104">
                  <a:moveTo>
                    <a:pt x="33477" y="685431"/>
                  </a:moveTo>
                  <a:lnTo>
                    <a:pt x="58674" y="673188"/>
                  </a:lnTo>
                </a:path>
                <a:path w="2700654" h="1729104">
                  <a:moveTo>
                    <a:pt x="66954" y="668870"/>
                  </a:moveTo>
                  <a:lnTo>
                    <a:pt x="92163" y="656272"/>
                  </a:lnTo>
                </a:path>
                <a:path w="2700654" h="1729104">
                  <a:moveTo>
                    <a:pt x="100444" y="651954"/>
                  </a:moveTo>
                  <a:lnTo>
                    <a:pt x="125641" y="639356"/>
                  </a:lnTo>
                </a:path>
                <a:path w="2700654" h="1729104">
                  <a:moveTo>
                    <a:pt x="133921" y="635393"/>
                  </a:moveTo>
                  <a:lnTo>
                    <a:pt x="159118" y="622795"/>
                  </a:lnTo>
                </a:path>
                <a:path w="2700654" h="1729104">
                  <a:moveTo>
                    <a:pt x="167398" y="618477"/>
                  </a:moveTo>
                  <a:lnTo>
                    <a:pt x="192595" y="605878"/>
                  </a:lnTo>
                </a:path>
                <a:path w="2700654" h="1729104">
                  <a:moveTo>
                    <a:pt x="200875" y="601916"/>
                  </a:moveTo>
                  <a:lnTo>
                    <a:pt x="226072" y="589318"/>
                  </a:lnTo>
                </a:path>
                <a:path w="2700654" h="1729104">
                  <a:moveTo>
                    <a:pt x="234353" y="585000"/>
                  </a:moveTo>
                  <a:lnTo>
                    <a:pt x="259562" y="572388"/>
                  </a:lnTo>
                </a:path>
                <a:path w="2700654" h="1729104">
                  <a:moveTo>
                    <a:pt x="267842" y="568439"/>
                  </a:moveTo>
                  <a:lnTo>
                    <a:pt x="293039" y="555828"/>
                  </a:lnTo>
                </a:path>
                <a:path w="2700654" h="1729104">
                  <a:moveTo>
                    <a:pt x="301320" y="551510"/>
                  </a:moveTo>
                  <a:lnTo>
                    <a:pt x="326516" y="538911"/>
                  </a:lnTo>
                </a:path>
                <a:path w="2700654" h="1729104">
                  <a:moveTo>
                    <a:pt x="334797" y="534949"/>
                  </a:moveTo>
                  <a:lnTo>
                    <a:pt x="359994" y="522350"/>
                  </a:lnTo>
                </a:path>
                <a:path w="2700654" h="1729104">
                  <a:moveTo>
                    <a:pt x="368274" y="518032"/>
                  </a:moveTo>
                  <a:lnTo>
                    <a:pt x="393484" y="505434"/>
                  </a:lnTo>
                </a:path>
                <a:path w="2700654" h="1729104">
                  <a:moveTo>
                    <a:pt x="401764" y="501472"/>
                  </a:moveTo>
                  <a:lnTo>
                    <a:pt x="426961" y="488873"/>
                  </a:lnTo>
                </a:path>
                <a:path w="2700654" h="1729104">
                  <a:moveTo>
                    <a:pt x="435241" y="484555"/>
                  </a:moveTo>
                  <a:lnTo>
                    <a:pt x="460438" y="471957"/>
                  </a:lnTo>
                </a:path>
                <a:path w="2700654" h="1729104">
                  <a:moveTo>
                    <a:pt x="468718" y="467639"/>
                  </a:moveTo>
                  <a:lnTo>
                    <a:pt x="493915" y="455396"/>
                  </a:lnTo>
                </a:path>
                <a:path w="2700654" h="1729104">
                  <a:moveTo>
                    <a:pt x="502196" y="451078"/>
                  </a:moveTo>
                  <a:lnTo>
                    <a:pt x="527392" y="438480"/>
                  </a:lnTo>
                </a:path>
                <a:path w="2700654" h="1729104">
                  <a:moveTo>
                    <a:pt x="535673" y="434149"/>
                  </a:moveTo>
                  <a:lnTo>
                    <a:pt x="560882" y="421551"/>
                  </a:lnTo>
                </a:path>
                <a:path w="2700654" h="1729104">
                  <a:moveTo>
                    <a:pt x="569163" y="417588"/>
                  </a:moveTo>
                  <a:lnTo>
                    <a:pt x="594360" y="404990"/>
                  </a:lnTo>
                </a:path>
                <a:path w="2700654" h="1729104">
                  <a:moveTo>
                    <a:pt x="602640" y="400672"/>
                  </a:moveTo>
                  <a:lnTo>
                    <a:pt x="627837" y="388073"/>
                  </a:lnTo>
                </a:path>
                <a:path w="2700654" h="1729104">
                  <a:moveTo>
                    <a:pt x="636117" y="384111"/>
                  </a:moveTo>
                  <a:lnTo>
                    <a:pt x="661314" y="371513"/>
                  </a:lnTo>
                </a:path>
                <a:path w="2700654" h="1729104">
                  <a:moveTo>
                    <a:pt x="669594" y="367195"/>
                  </a:moveTo>
                  <a:lnTo>
                    <a:pt x="694804" y="354596"/>
                  </a:lnTo>
                </a:path>
                <a:path w="2700654" h="1729104">
                  <a:moveTo>
                    <a:pt x="703072" y="350634"/>
                  </a:moveTo>
                  <a:lnTo>
                    <a:pt x="728281" y="338035"/>
                  </a:lnTo>
                </a:path>
                <a:path w="2700654" h="1729104">
                  <a:moveTo>
                    <a:pt x="736561" y="333717"/>
                  </a:moveTo>
                  <a:lnTo>
                    <a:pt x="761758" y="321119"/>
                  </a:lnTo>
                </a:path>
                <a:path w="2700654" h="1729104">
                  <a:moveTo>
                    <a:pt x="770039" y="317157"/>
                  </a:moveTo>
                  <a:lnTo>
                    <a:pt x="795235" y="304558"/>
                  </a:lnTo>
                </a:path>
                <a:path w="2700654" h="1729104">
                  <a:moveTo>
                    <a:pt x="803516" y="300227"/>
                  </a:moveTo>
                  <a:lnTo>
                    <a:pt x="828713" y="287629"/>
                  </a:lnTo>
                </a:path>
                <a:path w="2700654" h="1729104">
                  <a:moveTo>
                    <a:pt x="836993" y="283679"/>
                  </a:moveTo>
                  <a:lnTo>
                    <a:pt x="862202" y="271068"/>
                  </a:lnTo>
                </a:path>
                <a:path w="2700654" h="1729104">
                  <a:moveTo>
                    <a:pt x="870483" y="266750"/>
                  </a:moveTo>
                  <a:lnTo>
                    <a:pt x="895680" y="254152"/>
                  </a:lnTo>
                </a:path>
                <a:path w="2700654" h="1729104">
                  <a:moveTo>
                    <a:pt x="903960" y="249834"/>
                  </a:moveTo>
                  <a:lnTo>
                    <a:pt x="929157" y="237591"/>
                  </a:lnTo>
                </a:path>
                <a:path w="2700654" h="1729104">
                  <a:moveTo>
                    <a:pt x="937437" y="233273"/>
                  </a:moveTo>
                  <a:lnTo>
                    <a:pt x="962634" y="220675"/>
                  </a:lnTo>
                </a:path>
                <a:path w="2700654" h="1729104">
                  <a:moveTo>
                    <a:pt x="970914" y="216357"/>
                  </a:moveTo>
                  <a:lnTo>
                    <a:pt x="996124" y="203758"/>
                  </a:lnTo>
                </a:path>
                <a:path w="2700654" h="1729104">
                  <a:moveTo>
                    <a:pt x="1004392" y="199796"/>
                  </a:moveTo>
                  <a:lnTo>
                    <a:pt x="1029601" y="187197"/>
                  </a:lnTo>
                </a:path>
                <a:path w="2700654" h="1729104">
                  <a:moveTo>
                    <a:pt x="1037882" y="182879"/>
                  </a:moveTo>
                  <a:lnTo>
                    <a:pt x="1063078" y="170268"/>
                  </a:lnTo>
                </a:path>
                <a:path w="2700654" h="1729104">
                  <a:moveTo>
                    <a:pt x="1071359" y="166319"/>
                  </a:moveTo>
                  <a:lnTo>
                    <a:pt x="1096556" y="153708"/>
                  </a:lnTo>
                </a:path>
                <a:path w="2700654" h="1729104">
                  <a:moveTo>
                    <a:pt x="1104836" y="149390"/>
                  </a:moveTo>
                  <a:lnTo>
                    <a:pt x="1130033" y="136791"/>
                  </a:lnTo>
                </a:path>
                <a:path w="2700654" h="1729104">
                  <a:moveTo>
                    <a:pt x="1138313" y="132829"/>
                  </a:moveTo>
                  <a:lnTo>
                    <a:pt x="1163523" y="120230"/>
                  </a:lnTo>
                </a:path>
                <a:path w="2700654" h="1729104">
                  <a:moveTo>
                    <a:pt x="1171803" y="115912"/>
                  </a:moveTo>
                  <a:lnTo>
                    <a:pt x="1197000" y="103314"/>
                  </a:lnTo>
                </a:path>
                <a:path w="2700654" h="1729104">
                  <a:moveTo>
                    <a:pt x="1205280" y="99352"/>
                  </a:moveTo>
                  <a:lnTo>
                    <a:pt x="1230477" y="86753"/>
                  </a:lnTo>
                </a:path>
                <a:path w="2700654" h="1729104">
                  <a:moveTo>
                    <a:pt x="1238758" y="82435"/>
                  </a:moveTo>
                  <a:lnTo>
                    <a:pt x="1263954" y="69837"/>
                  </a:lnTo>
                </a:path>
                <a:path w="2700654" h="1729104">
                  <a:moveTo>
                    <a:pt x="1272235" y="65874"/>
                  </a:moveTo>
                  <a:lnTo>
                    <a:pt x="1297432" y="53276"/>
                  </a:lnTo>
                </a:path>
                <a:path w="2700654" h="1729104">
                  <a:moveTo>
                    <a:pt x="1305712" y="48958"/>
                  </a:moveTo>
                  <a:lnTo>
                    <a:pt x="1330921" y="36360"/>
                  </a:lnTo>
                </a:path>
                <a:path w="2700654" h="1729104">
                  <a:moveTo>
                    <a:pt x="1339202" y="32029"/>
                  </a:moveTo>
                  <a:lnTo>
                    <a:pt x="1364399" y="19799"/>
                  </a:lnTo>
                </a:path>
                <a:path w="2700654" h="1729104">
                  <a:moveTo>
                    <a:pt x="1372679" y="15468"/>
                  </a:moveTo>
                  <a:lnTo>
                    <a:pt x="1397876" y="2870"/>
                  </a:lnTo>
                </a:path>
                <a:path w="2700654" h="1729104">
                  <a:moveTo>
                    <a:pt x="2700362" y="702348"/>
                  </a:moveTo>
                  <a:lnTo>
                    <a:pt x="2677680" y="685799"/>
                  </a:lnTo>
                </a:path>
                <a:path w="2700654" h="1729104">
                  <a:moveTo>
                    <a:pt x="2670124" y="680389"/>
                  </a:moveTo>
                  <a:lnTo>
                    <a:pt x="2647073" y="663828"/>
                  </a:lnTo>
                </a:path>
                <a:path w="2700654" h="1729104">
                  <a:moveTo>
                    <a:pt x="2639517" y="658431"/>
                  </a:moveTo>
                  <a:lnTo>
                    <a:pt x="2616835" y="642238"/>
                  </a:lnTo>
                </a:path>
                <a:path w="2700654" h="1729104">
                  <a:moveTo>
                    <a:pt x="2609278" y="636473"/>
                  </a:moveTo>
                  <a:lnTo>
                    <a:pt x="2586596" y="620267"/>
                  </a:lnTo>
                </a:path>
                <a:path w="2700654" h="1729104">
                  <a:moveTo>
                    <a:pt x="2579039" y="614870"/>
                  </a:moveTo>
                  <a:lnTo>
                    <a:pt x="2556002" y="598309"/>
                  </a:lnTo>
                </a:path>
                <a:path w="2700654" h="1729104">
                  <a:moveTo>
                    <a:pt x="2548432" y="592912"/>
                  </a:moveTo>
                  <a:lnTo>
                    <a:pt x="2525763" y="576351"/>
                  </a:lnTo>
                </a:path>
                <a:path w="2700654" h="1729104">
                  <a:moveTo>
                    <a:pt x="2518194" y="570953"/>
                  </a:moveTo>
                  <a:lnTo>
                    <a:pt x="2495511" y="554393"/>
                  </a:lnTo>
                </a:path>
                <a:path w="2700654" h="1729104">
                  <a:moveTo>
                    <a:pt x="2487955" y="548995"/>
                  </a:moveTo>
                  <a:lnTo>
                    <a:pt x="2464917" y="532434"/>
                  </a:lnTo>
                </a:path>
                <a:path w="2700654" h="1729104">
                  <a:moveTo>
                    <a:pt x="2457361" y="527037"/>
                  </a:moveTo>
                  <a:lnTo>
                    <a:pt x="2434678" y="510476"/>
                  </a:lnTo>
                </a:path>
                <a:path w="2700654" h="1729104">
                  <a:moveTo>
                    <a:pt x="2427122" y="505078"/>
                  </a:moveTo>
                  <a:lnTo>
                    <a:pt x="2404440" y="488873"/>
                  </a:lnTo>
                </a:path>
                <a:path w="2700654" h="1729104">
                  <a:moveTo>
                    <a:pt x="2396883" y="483107"/>
                  </a:moveTo>
                  <a:lnTo>
                    <a:pt x="2373833" y="466915"/>
                  </a:lnTo>
                </a:path>
                <a:path w="2700654" h="1729104">
                  <a:moveTo>
                    <a:pt x="2366276" y="461149"/>
                  </a:moveTo>
                  <a:lnTo>
                    <a:pt x="2343594" y="444957"/>
                  </a:lnTo>
                </a:path>
                <a:path w="2700654" h="1729104">
                  <a:moveTo>
                    <a:pt x="2336038" y="439559"/>
                  </a:moveTo>
                  <a:lnTo>
                    <a:pt x="2313355" y="422998"/>
                  </a:lnTo>
                </a:path>
                <a:path w="2700654" h="1729104">
                  <a:moveTo>
                    <a:pt x="2305799" y="417588"/>
                  </a:moveTo>
                  <a:lnTo>
                    <a:pt x="2282761" y="401027"/>
                  </a:lnTo>
                </a:path>
                <a:path w="2700654" h="1729104">
                  <a:moveTo>
                    <a:pt x="2275192" y="395630"/>
                  </a:moveTo>
                  <a:lnTo>
                    <a:pt x="2252522" y="379069"/>
                  </a:lnTo>
                </a:path>
                <a:path w="2700654" h="1729104">
                  <a:moveTo>
                    <a:pt x="2244953" y="373672"/>
                  </a:moveTo>
                  <a:lnTo>
                    <a:pt x="2222284" y="357111"/>
                  </a:lnTo>
                </a:path>
                <a:path w="2700654" h="1729104">
                  <a:moveTo>
                    <a:pt x="2214714" y="351713"/>
                  </a:moveTo>
                  <a:lnTo>
                    <a:pt x="2192032" y="335152"/>
                  </a:lnTo>
                </a:path>
                <a:path w="2700654" h="1729104">
                  <a:moveTo>
                    <a:pt x="2184120" y="329755"/>
                  </a:moveTo>
                  <a:lnTo>
                    <a:pt x="2161438" y="313550"/>
                  </a:lnTo>
                </a:path>
                <a:path w="2700654" h="1729104">
                  <a:moveTo>
                    <a:pt x="2153881" y="307797"/>
                  </a:moveTo>
                  <a:lnTo>
                    <a:pt x="2131199" y="291591"/>
                  </a:lnTo>
                </a:path>
                <a:path w="2700654" h="1729104">
                  <a:moveTo>
                    <a:pt x="2123643" y="286194"/>
                  </a:moveTo>
                  <a:lnTo>
                    <a:pt x="2100961" y="269633"/>
                  </a:lnTo>
                </a:path>
                <a:path w="2700654" h="1729104">
                  <a:moveTo>
                    <a:pt x="2093036" y="264236"/>
                  </a:moveTo>
                  <a:lnTo>
                    <a:pt x="2070353" y="247675"/>
                  </a:lnTo>
                </a:path>
                <a:path w="2700654" h="1729104">
                  <a:moveTo>
                    <a:pt x="2062797" y="242277"/>
                  </a:moveTo>
                  <a:lnTo>
                    <a:pt x="2040115" y="225717"/>
                  </a:lnTo>
                </a:path>
                <a:path w="2700654" h="1729104">
                  <a:moveTo>
                    <a:pt x="2032558" y="220319"/>
                  </a:moveTo>
                  <a:lnTo>
                    <a:pt x="2009876" y="203758"/>
                  </a:lnTo>
                </a:path>
                <a:path w="2700654" h="1729104">
                  <a:moveTo>
                    <a:pt x="2001964" y="198348"/>
                  </a:moveTo>
                  <a:lnTo>
                    <a:pt x="1979282" y="181787"/>
                  </a:lnTo>
                </a:path>
                <a:path w="2700654" h="1729104">
                  <a:moveTo>
                    <a:pt x="1971713" y="176390"/>
                  </a:moveTo>
                  <a:lnTo>
                    <a:pt x="1949043" y="160197"/>
                  </a:lnTo>
                </a:path>
                <a:path w="2700654" h="1729104">
                  <a:moveTo>
                    <a:pt x="1941474" y="154431"/>
                  </a:moveTo>
                  <a:lnTo>
                    <a:pt x="1918792" y="138239"/>
                  </a:lnTo>
                </a:path>
                <a:path w="2700654" h="1729104">
                  <a:moveTo>
                    <a:pt x="1910880" y="132473"/>
                  </a:moveTo>
                  <a:lnTo>
                    <a:pt x="1888197" y="116268"/>
                  </a:lnTo>
                </a:path>
                <a:path w="2700654" h="1729104">
                  <a:moveTo>
                    <a:pt x="1880641" y="110870"/>
                  </a:moveTo>
                  <a:lnTo>
                    <a:pt x="1857959" y="94310"/>
                  </a:lnTo>
                </a:path>
                <a:path w="2700654" h="1729104">
                  <a:moveTo>
                    <a:pt x="1850402" y="88912"/>
                  </a:moveTo>
                  <a:lnTo>
                    <a:pt x="1827720" y="72351"/>
                  </a:lnTo>
                </a:path>
                <a:path w="2700654" h="1729104">
                  <a:moveTo>
                    <a:pt x="1819795" y="66954"/>
                  </a:moveTo>
                  <a:lnTo>
                    <a:pt x="1797113" y="50393"/>
                  </a:lnTo>
                </a:path>
                <a:path w="2700654" h="1729104">
                  <a:moveTo>
                    <a:pt x="1789557" y="44996"/>
                  </a:moveTo>
                  <a:lnTo>
                    <a:pt x="1766874" y="28435"/>
                  </a:lnTo>
                </a:path>
                <a:path w="2700654" h="1729104">
                  <a:moveTo>
                    <a:pt x="1759318" y="23037"/>
                  </a:moveTo>
                  <a:lnTo>
                    <a:pt x="1736636" y="6476"/>
                  </a:lnTo>
                </a:path>
                <a:path w="2700654" h="1729104">
                  <a:moveTo>
                    <a:pt x="1729079" y="1079"/>
                  </a:moveTo>
                  <a:lnTo>
                    <a:pt x="1727276" y="0"/>
                  </a:lnTo>
                </a:path>
                <a:path w="2700654" h="1729104">
                  <a:moveTo>
                    <a:pt x="755992" y="1728711"/>
                  </a:moveTo>
                  <a:lnTo>
                    <a:pt x="760323" y="1700999"/>
                  </a:lnTo>
                </a:path>
                <a:path w="2700654" h="1729104">
                  <a:moveTo>
                    <a:pt x="761758" y="1691639"/>
                  </a:moveTo>
                  <a:lnTo>
                    <a:pt x="765721" y="1663915"/>
                  </a:lnTo>
                </a:path>
                <a:path w="2700654" h="1729104">
                  <a:moveTo>
                    <a:pt x="767156" y="1654555"/>
                  </a:moveTo>
                  <a:lnTo>
                    <a:pt x="771474" y="1626831"/>
                  </a:lnTo>
                </a:path>
                <a:path w="2700654" h="1729104">
                  <a:moveTo>
                    <a:pt x="772922" y="1617840"/>
                  </a:moveTo>
                  <a:lnTo>
                    <a:pt x="777239" y="1589747"/>
                  </a:lnTo>
                </a:path>
                <a:path w="2700654" h="1729104">
                  <a:moveTo>
                    <a:pt x="778675" y="1580756"/>
                  </a:moveTo>
                  <a:lnTo>
                    <a:pt x="782637" y="1553032"/>
                  </a:lnTo>
                </a:path>
                <a:path w="2700654" h="1729104">
                  <a:moveTo>
                    <a:pt x="784072" y="1543672"/>
                  </a:moveTo>
                  <a:lnTo>
                    <a:pt x="788403" y="1515948"/>
                  </a:lnTo>
                </a:path>
                <a:path w="2700654" h="1729104">
                  <a:moveTo>
                    <a:pt x="789838" y="1506588"/>
                  </a:moveTo>
                  <a:lnTo>
                    <a:pt x="794156" y="1478876"/>
                  </a:lnTo>
                </a:path>
                <a:path w="2700654" h="1729104">
                  <a:moveTo>
                    <a:pt x="795604" y="1469516"/>
                  </a:moveTo>
                  <a:lnTo>
                    <a:pt x="799553" y="1441792"/>
                  </a:lnTo>
                </a:path>
                <a:path w="2700654" h="1729104">
                  <a:moveTo>
                    <a:pt x="801001" y="1432433"/>
                  </a:moveTo>
                  <a:lnTo>
                    <a:pt x="805319" y="1404708"/>
                  </a:lnTo>
                </a:path>
                <a:path w="2700654" h="1729104">
                  <a:moveTo>
                    <a:pt x="806754" y="1395717"/>
                  </a:moveTo>
                  <a:lnTo>
                    <a:pt x="811072" y="1367993"/>
                  </a:lnTo>
                </a:path>
                <a:path w="2700654" h="1729104">
                  <a:moveTo>
                    <a:pt x="812520" y="1358633"/>
                  </a:moveTo>
                  <a:lnTo>
                    <a:pt x="816483" y="1330909"/>
                  </a:lnTo>
                </a:path>
                <a:path w="2700654" h="1729104">
                  <a:moveTo>
                    <a:pt x="817918" y="1321549"/>
                  </a:moveTo>
                  <a:lnTo>
                    <a:pt x="822236" y="1293837"/>
                  </a:lnTo>
                </a:path>
                <a:path w="2700654" h="1729104">
                  <a:moveTo>
                    <a:pt x="823683" y="1284477"/>
                  </a:moveTo>
                  <a:lnTo>
                    <a:pt x="828001" y="1256753"/>
                  </a:lnTo>
                </a:path>
                <a:path w="2700654" h="1729104">
                  <a:moveTo>
                    <a:pt x="829081" y="1247393"/>
                  </a:moveTo>
                  <a:lnTo>
                    <a:pt x="833399" y="1219669"/>
                  </a:lnTo>
                </a:path>
                <a:path w="2700654" h="1729104">
                  <a:moveTo>
                    <a:pt x="834834" y="1210678"/>
                  </a:moveTo>
                  <a:lnTo>
                    <a:pt x="839152" y="1182598"/>
                  </a:lnTo>
                </a:path>
                <a:path w="2700654" h="1729104">
                  <a:moveTo>
                    <a:pt x="840600" y="1173594"/>
                  </a:moveTo>
                  <a:lnTo>
                    <a:pt x="844918" y="1145870"/>
                  </a:lnTo>
                </a:path>
                <a:path w="2700654" h="1729104">
                  <a:moveTo>
                    <a:pt x="845997" y="1136510"/>
                  </a:moveTo>
                  <a:lnTo>
                    <a:pt x="850315" y="1108798"/>
                  </a:lnTo>
                </a:path>
                <a:path w="2700654" h="1729104">
                  <a:moveTo>
                    <a:pt x="851763" y="1099439"/>
                  </a:moveTo>
                  <a:lnTo>
                    <a:pt x="856081" y="1071714"/>
                  </a:lnTo>
                </a:path>
                <a:path w="2700654" h="1729104">
                  <a:moveTo>
                    <a:pt x="857516" y="1062354"/>
                  </a:moveTo>
                  <a:lnTo>
                    <a:pt x="861479" y="1034630"/>
                  </a:lnTo>
                </a:path>
                <a:path w="2700654" h="1729104">
                  <a:moveTo>
                    <a:pt x="2106002" y="1728711"/>
                  </a:moveTo>
                  <a:lnTo>
                    <a:pt x="2083676" y="1711794"/>
                  </a:lnTo>
                </a:path>
                <a:path w="2700654" h="1729104">
                  <a:moveTo>
                    <a:pt x="2076119" y="1706029"/>
                  </a:moveTo>
                  <a:lnTo>
                    <a:pt x="2053793" y="1688757"/>
                  </a:lnTo>
                </a:path>
                <a:path w="2700654" h="1729104">
                  <a:moveTo>
                    <a:pt x="2046592" y="1683359"/>
                  </a:moveTo>
                  <a:lnTo>
                    <a:pt x="2024278" y="1666074"/>
                  </a:lnTo>
                </a:path>
                <a:path w="2700654" h="1729104">
                  <a:moveTo>
                    <a:pt x="2016721" y="1660309"/>
                  </a:moveTo>
                  <a:lnTo>
                    <a:pt x="1994395" y="1643392"/>
                  </a:lnTo>
                </a:path>
                <a:path w="2700654" h="1729104">
                  <a:moveTo>
                    <a:pt x="1987194" y="1637639"/>
                  </a:moveTo>
                  <a:lnTo>
                    <a:pt x="1964880" y="1620710"/>
                  </a:lnTo>
                </a:path>
                <a:path w="2700654" h="1729104">
                  <a:moveTo>
                    <a:pt x="1957324" y="1614957"/>
                  </a:moveTo>
                  <a:lnTo>
                    <a:pt x="1934997" y="1598028"/>
                  </a:lnTo>
                </a:path>
                <a:path w="2700654" h="1729104">
                  <a:moveTo>
                    <a:pt x="1927440" y="1592275"/>
                  </a:moveTo>
                  <a:lnTo>
                    <a:pt x="1905114" y="1574990"/>
                  </a:lnTo>
                </a:path>
                <a:path w="2700654" h="1729104">
                  <a:moveTo>
                    <a:pt x="1897913" y="1569592"/>
                  </a:moveTo>
                  <a:lnTo>
                    <a:pt x="1875599" y="1552308"/>
                  </a:lnTo>
                </a:path>
                <a:path w="2700654" h="1729104">
                  <a:moveTo>
                    <a:pt x="1868042" y="1546555"/>
                  </a:moveTo>
                  <a:lnTo>
                    <a:pt x="1845716" y="1529638"/>
                  </a:lnTo>
                </a:path>
                <a:path w="2700654" h="1729104">
                  <a:moveTo>
                    <a:pt x="1838515" y="1523872"/>
                  </a:moveTo>
                  <a:lnTo>
                    <a:pt x="1816201" y="1506956"/>
                  </a:lnTo>
                </a:path>
                <a:path w="2700654" h="1729104">
                  <a:moveTo>
                    <a:pt x="1808632" y="1501190"/>
                  </a:moveTo>
                  <a:lnTo>
                    <a:pt x="1786318" y="1484274"/>
                  </a:lnTo>
                </a:path>
                <a:path w="2700654" h="1729104">
                  <a:moveTo>
                    <a:pt x="1778762" y="1478508"/>
                  </a:moveTo>
                  <a:lnTo>
                    <a:pt x="1756435" y="1461236"/>
                  </a:lnTo>
                </a:path>
                <a:path w="2700654" h="1729104">
                  <a:moveTo>
                    <a:pt x="1749234" y="1455839"/>
                  </a:moveTo>
                  <a:lnTo>
                    <a:pt x="1726920" y="1438554"/>
                  </a:lnTo>
                </a:path>
                <a:path w="2700654" h="1729104">
                  <a:moveTo>
                    <a:pt x="1719364" y="1432788"/>
                  </a:moveTo>
                  <a:lnTo>
                    <a:pt x="1697037" y="1415872"/>
                  </a:lnTo>
                </a:path>
                <a:path w="2700654" h="1729104">
                  <a:moveTo>
                    <a:pt x="1689836" y="1410119"/>
                  </a:moveTo>
                  <a:lnTo>
                    <a:pt x="1667522" y="1393189"/>
                  </a:lnTo>
                </a:path>
                <a:path w="2700654" h="1729104">
                  <a:moveTo>
                    <a:pt x="1659953" y="1387436"/>
                  </a:moveTo>
                  <a:lnTo>
                    <a:pt x="1637639" y="1370507"/>
                  </a:lnTo>
                </a:path>
                <a:path w="2700654" h="1729104">
                  <a:moveTo>
                    <a:pt x="1630083" y="1364754"/>
                  </a:moveTo>
                  <a:lnTo>
                    <a:pt x="1607756" y="1347469"/>
                  </a:lnTo>
                </a:path>
                <a:path w="2700654" h="1729104">
                  <a:moveTo>
                    <a:pt x="1600555" y="1342072"/>
                  </a:moveTo>
                  <a:lnTo>
                    <a:pt x="1578241" y="1324787"/>
                  </a:lnTo>
                </a:path>
                <a:path w="2700654" h="1729104">
                  <a:moveTo>
                    <a:pt x="1570672" y="1319034"/>
                  </a:moveTo>
                  <a:lnTo>
                    <a:pt x="1548358" y="1302118"/>
                  </a:lnTo>
                </a:path>
                <a:path w="2700654" h="1729104">
                  <a:moveTo>
                    <a:pt x="1541157" y="1296352"/>
                  </a:moveTo>
                  <a:lnTo>
                    <a:pt x="1518843" y="1279436"/>
                  </a:lnTo>
                </a:path>
                <a:path w="2700654" h="1729104">
                  <a:moveTo>
                    <a:pt x="1511274" y="1273670"/>
                  </a:moveTo>
                  <a:lnTo>
                    <a:pt x="1488960" y="1256753"/>
                  </a:lnTo>
                </a:path>
                <a:path w="2700654" h="1729104">
                  <a:moveTo>
                    <a:pt x="1481404" y="1250988"/>
                  </a:moveTo>
                  <a:lnTo>
                    <a:pt x="1459433" y="1234071"/>
                  </a:lnTo>
                </a:path>
                <a:path w="2700654" h="1729104">
                  <a:moveTo>
                    <a:pt x="1451876" y="1228318"/>
                  </a:moveTo>
                  <a:lnTo>
                    <a:pt x="1429562" y="1211033"/>
                  </a:lnTo>
                </a:path>
                <a:path w="2700654" h="1729104">
                  <a:moveTo>
                    <a:pt x="1421993" y="1205636"/>
                  </a:moveTo>
                  <a:lnTo>
                    <a:pt x="1399679" y="1188351"/>
                  </a:lnTo>
                </a:path>
                <a:path w="2700654" h="1729104">
                  <a:moveTo>
                    <a:pt x="1392478" y="1182598"/>
                  </a:moveTo>
                  <a:lnTo>
                    <a:pt x="1370152" y="1165669"/>
                  </a:lnTo>
                </a:path>
                <a:path w="2700654" h="1729104">
                  <a:moveTo>
                    <a:pt x="1362595" y="1159916"/>
                  </a:moveTo>
                  <a:lnTo>
                    <a:pt x="1340281" y="1142999"/>
                  </a:lnTo>
                </a:path>
                <a:path w="2700654" h="1729104">
                  <a:moveTo>
                    <a:pt x="1332712" y="1137234"/>
                  </a:moveTo>
                  <a:lnTo>
                    <a:pt x="1310754" y="1120317"/>
                  </a:lnTo>
                </a:path>
                <a:path w="2700654" h="1729104">
                  <a:moveTo>
                    <a:pt x="1303197" y="1114552"/>
                  </a:moveTo>
                  <a:lnTo>
                    <a:pt x="1280883" y="1097279"/>
                  </a:lnTo>
                </a:path>
                <a:path w="2700654" h="1729104">
                  <a:moveTo>
                    <a:pt x="1273314" y="1091869"/>
                  </a:moveTo>
                  <a:lnTo>
                    <a:pt x="1251000" y="1074597"/>
                  </a:lnTo>
                </a:path>
                <a:path w="2700654" h="1729104">
                  <a:moveTo>
                    <a:pt x="1243799" y="1068831"/>
                  </a:moveTo>
                  <a:lnTo>
                    <a:pt x="1221473" y="1051915"/>
                  </a:lnTo>
                </a:path>
                <a:path w="2700654" h="1729104">
                  <a:moveTo>
                    <a:pt x="1213916" y="1046149"/>
                  </a:moveTo>
                  <a:lnTo>
                    <a:pt x="1191602" y="1029233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13">
            <a:extLst>
              <a:ext uri="{FF2B5EF4-FFF2-40B4-BE49-F238E27FC236}">
                <a16:creationId xmlns:a16="http://schemas.microsoft.com/office/drawing/2014/main" id="{7C5761F1-400F-4C3D-843A-A095C167A8C2}"/>
              </a:ext>
            </a:extLst>
          </p:cNvPr>
          <p:cNvSpPr txBox="1"/>
          <p:nvPr/>
        </p:nvSpPr>
        <p:spPr>
          <a:xfrm>
            <a:off x="1523277" y="2394685"/>
            <a:ext cx="71691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dirty="0">
                <a:latin typeface="Microsoft Sans Serif"/>
                <a:cs typeface="Microsoft Sans Serif"/>
              </a:rPr>
              <a:t>IPv4</a:t>
            </a:r>
            <a:r>
              <a:rPr sz="1050" spc="90" dirty="0">
                <a:latin typeface="Microsoft Sans Serif"/>
                <a:cs typeface="Microsoft Sans Serif"/>
              </a:rPr>
              <a:t> </a:t>
            </a:r>
            <a:r>
              <a:rPr sz="1050" spc="60" dirty="0">
                <a:latin typeface="Microsoft Sans Serif"/>
                <a:cs typeface="Microsoft Sans Serif"/>
              </a:rPr>
              <a:t>/</a:t>
            </a:r>
            <a:r>
              <a:rPr sz="1050" spc="105" dirty="0">
                <a:latin typeface="Microsoft Sans Serif"/>
                <a:cs typeface="Microsoft Sans Serif"/>
              </a:rPr>
              <a:t> </a:t>
            </a:r>
            <a:r>
              <a:rPr sz="1050" spc="-20" dirty="0">
                <a:latin typeface="Microsoft Sans Serif"/>
                <a:cs typeface="Microsoft Sans Serif"/>
              </a:rPr>
              <a:t>IPv6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21" name="object 14">
            <a:extLst>
              <a:ext uri="{FF2B5EF4-FFF2-40B4-BE49-F238E27FC236}">
                <a16:creationId xmlns:a16="http://schemas.microsoft.com/office/drawing/2014/main" id="{9ED6574C-9000-446B-97AF-72D1996A0F5D}"/>
              </a:ext>
            </a:extLst>
          </p:cNvPr>
          <p:cNvSpPr txBox="1"/>
          <p:nvPr/>
        </p:nvSpPr>
        <p:spPr>
          <a:xfrm>
            <a:off x="4378084" y="2287763"/>
            <a:ext cx="66929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20" dirty="0">
                <a:latin typeface="Microsoft Sans Serif"/>
                <a:cs typeface="Microsoft Sans Serif"/>
              </a:rPr>
              <a:t>IANA</a:t>
            </a:r>
            <a:endParaRPr sz="2100">
              <a:latin typeface="Microsoft Sans Serif"/>
              <a:cs typeface="Microsoft Sans Serif"/>
            </a:endParaRPr>
          </a:p>
        </p:txBody>
      </p:sp>
      <p:sp>
        <p:nvSpPr>
          <p:cNvPr id="22" name="object 15">
            <a:extLst>
              <a:ext uri="{FF2B5EF4-FFF2-40B4-BE49-F238E27FC236}">
                <a16:creationId xmlns:a16="http://schemas.microsoft.com/office/drawing/2014/main" id="{AADD9C61-CEBF-4087-9F19-81958FD2C6BC}"/>
              </a:ext>
            </a:extLst>
          </p:cNvPr>
          <p:cNvSpPr txBox="1"/>
          <p:nvPr/>
        </p:nvSpPr>
        <p:spPr>
          <a:xfrm>
            <a:off x="5518557" y="3637761"/>
            <a:ext cx="1070610" cy="1372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07060">
              <a:lnSpc>
                <a:spcPct val="100000"/>
              </a:lnSpc>
              <a:spcBef>
                <a:spcPts val="100"/>
              </a:spcBef>
            </a:pPr>
            <a:r>
              <a:rPr sz="2100" spc="-25" dirty="0">
                <a:latin typeface="Microsoft Sans Serif"/>
                <a:cs typeface="Microsoft Sans Serif"/>
              </a:rPr>
              <a:t>RIR</a:t>
            </a:r>
            <a:endParaRPr sz="21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21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805"/>
              </a:spcBef>
            </a:pPr>
            <a:endParaRPr sz="21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2100" spc="-10" dirty="0">
                <a:latin typeface="Microsoft Sans Serif"/>
                <a:cs typeface="Microsoft Sans Serif"/>
              </a:rPr>
              <a:t>LIR/ISP</a:t>
            </a:r>
            <a:endParaRPr sz="2100"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1571982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851192F1-0F24-4F4C-AD4C-FD94DD7B24E1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8D58CC02-1EAB-44D3-A5EC-49F38AC392B6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7F4A1720-2D21-42D2-BBC2-6C39D73CAA4F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E74C9EAA-B50B-4F96-8504-9530F57DA982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E63648BA-0EFC-44BB-897E-55966D54FE56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2ECD7BA9-95B4-4C2F-BAE7-AA498F5D024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68674" y="875540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9400">
              <a:lnSpc>
                <a:spcPct val="100000"/>
              </a:lnSpc>
              <a:spcBef>
                <a:spcPts val="100"/>
              </a:spcBef>
            </a:pPr>
            <a:r>
              <a:rPr dirty="0"/>
              <a:t>Hierarchical</a:t>
            </a:r>
            <a:r>
              <a:rPr spc="-190" dirty="0"/>
              <a:t> </a:t>
            </a:r>
            <a:r>
              <a:rPr dirty="0"/>
              <a:t>address</a:t>
            </a:r>
            <a:r>
              <a:rPr spc="-175" dirty="0"/>
              <a:t> </a:t>
            </a:r>
            <a:r>
              <a:rPr spc="-10" dirty="0"/>
              <a:t>allocation</a:t>
            </a:r>
          </a:p>
        </p:txBody>
      </p:sp>
      <p:grpSp>
        <p:nvGrpSpPr>
          <p:cNvPr id="10" name="object 3">
            <a:extLst>
              <a:ext uri="{FF2B5EF4-FFF2-40B4-BE49-F238E27FC236}">
                <a16:creationId xmlns:a16="http://schemas.microsoft.com/office/drawing/2014/main" id="{9B079982-2355-4CA7-9E28-987983C111B2}"/>
              </a:ext>
            </a:extLst>
          </p:cNvPr>
          <p:cNvGrpSpPr/>
          <p:nvPr/>
        </p:nvGrpSpPr>
        <p:grpSpPr>
          <a:xfrm>
            <a:off x="1393342" y="2022610"/>
            <a:ext cx="5842000" cy="3412490"/>
            <a:chOff x="1505883" y="1359365"/>
            <a:chExt cx="5842000" cy="3412490"/>
          </a:xfrm>
        </p:grpSpPr>
        <p:sp>
          <p:nvSpPr>
            <p:cNvPr id="11" name="object 4">
              <a:extLst>
                <a:ext uri="{FF2B5EF4-FFF2-40B4-BE49-F238E27FC236}">
                  <a16:creationId xmlns:a16="http://schemas.microsoft.com/office/drawing/2014/main" id="{DA405B24-73C8-4205-9221-7FD99F1206C9}"/>
                </a:ext>
              </a:extLst>
            </p:cNvPr>
            <p:cNvSpPr/>
            <p:nvPr/>
          </p:nvSpPr>
          <p:spPr>
            <a:xfrm>
              <a:off x="1510563" y="1364045"/>
              <a:ext cx="5832475" cy="323850"/>
            </a:xfrm>
            <a:custGeom>
              <a:avLst/>
              <a:gdLst/>
              <a:ahLst/>
              <a:cxnLst/>
              <a:rect l="l" t="t" r="r" b="b"/>
              <a:pathLst>
                <a:path w="5832475" h="323850">
                  <a:moveTo>
                    <a:pt x="2916351" y="323634"/>
                  </a:moveTo>
                  <a:lnTo>
                    <a:pt x="0" y="323634"/>
                  </a:lnTo>
                  <a:lnTo>
                    <a:pt x="0" y="0"/>
                  </a:lnTo>
                  <a:lnTo>
                    <a:pt x="5832360" y="0"/>
                  </a:lnTo>
                  <a:lnTo>
                    <a:pt x="5832360" y="323634"/>
                  </a:lnTo>
                  <a:lnTo>
                    <a:pt x="2916351" y="323634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5">
              <a:extLst>
                <a:ext uri="{FF2B5EF4-FFF2-40B4-BE49-F238E27FC236}">
                  <a16:creationId xmlns:a16="http://schemas.microsoft.com/office/drawing/2014/main" id="{85581D6D-025E-44BA-9189-67FE5CF42FCB}"/>
                </a:ext>
              </a:extLst>
            </p:cNvPr>
            <p:cNvSpPr/>
            <p:nvPr/>
          </p:nvSpPr>
          <p:spPr>
            <a:xfrm>
              <a:off x="3077641" y="2390396"/>
              <a:ext cx="2700020" cy="323850"/>
            </a:xfrm>
            <a:custGeom>
              <a:avLst/>
              <a:gdLst/>
              <a:ahLst/>
              <a:cxnLst/>
              <a:rect l="l" t="t" r="r" b="b"/>
              <a:pathLst>
                <a:path w="2700020" h="323850">
                  <a:moveTo>
                    <a:pt x="2699994" y="0"/>
                  </a:moveTo>
                  <a:lnTo>
                    <a:pt x="0" y="0"/>
                  </a:lnTo>
                  <a:lnTo>
                    <a:pt x="0" y="323646"/>
                  </a:lnTo>
                  <a:lnTo>
                    <a:pt x="1349997" y="323646"/>
                  </a:lnTo>
                  <a:lnTo>
                    <a:pt x="2699994" y="323646"/>
                  </a:lnTo>
                  <a:lnTo>
                    <a:pt x="2699994" y="0"/>
                  </a:lnTo>
                  <a:close/>
                </a:path>
              </a:pathLst>
            </a:custGeom>
            <a:solidFill>
              <a:srgbClr val="00CC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6">
              <a:extLst>
                <a:ext uri="{FF2B5EF4-FFF2-40B4-BE49-F238E27FC236}">
                  <a16:creationId xmlns:a16="http://schemas.microsoft.com/office/drawing/2014/main" id="{15304956-D8E6-4668-B847-4C07641A03A8}"/>
                </a:ext>
              </a:extLst>
            </p:cNvPr>
            <p:cNvSpPr/>
            <p:nvPr/>
          </p:nvSpPr>
          <p:spPr>
            <a:xfrm>
              <a:off x="3077641" y="2390396"/>
              <a:ext cx="2700020" cy="323850"/>
            </a:xfrm>
            <a:custGeom>
              <a:avLst/>
              <a:gdLst/>
              <a:ahLst/>
              <a:cxnLst/>
              <a:rect l="l" t="t" r="r" b="b"/>
              <a:pathLst>
                <a:path w="2700020" h="323850">
                  <a:moveTo>
                    <a:pt x="1349997" y="323646"/>
                  </a:moveTo>
                  <a:lnTo>
                    <a:pt x="0" y="323646"/>
                  </a:lnTo>
                  <a:lnTo>
                    <a:pt x="0" y="0"/>
                  </a:lnTo>
                  <a:lnTo>
                    <a:pt x="2699994" y="0"/>
                  </a:lnTo>
                  <a:lnTo>
                    <a:pt x="2699994" y="323646"/>
                  </a:lnTo>
                  <a:lnTo>
                    <a:pt x="1349997" y="323646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7">
              <a:extLst>
                <a:ext uri="{FF2B5EF4-FFF2-40B4-BE49-F238E27FC236}">
                  <a16:creationId xmlns:a16="http://schemas.microsoft.com/office/drawing/2014/main" id="{BDB04A6D-A674-4D1E-862C-BB6F57CAD50B}"/>
                </a:ext>
              </a:extLst>
            </p:cNvPr>
            <p:cNvSpPr/>
            <p:nvPr/>
          </p:nvSpPr>
          <p:spPr>
            <a:xfrm>
              <a:off x="3833279" y="3416759"/>
              <a:ext cx="1350010" cy="323850"/>
            </a:xfrm>
            <a:custGeom>
              <a:avLst/>
              <a:gdLst/>
              <a:ahLst/>
              <a:cxnLst/>
              <a:rect l="l" t="t" r="r" b="b"/>
              <a:pathLst>
                <a:path w="1350010" h="323850">
                  <a:moveTo>
                    <a:pt x="1349641" y="0"/>
                  </a:moveTo>
                  <a:lnTo>
                    <a:pt x="0" y="0"/>
                  </a:lnTo>
                  <a:lnTo>
                    <a:pt x="0" y="323646"/>
                  </a:lnTo>
                  <a:lnTo>
                    <a:pt x="675004" y="323646"/>
                  </a:lnTo>
                  <a:lnTo>
                    <a:pt x="1349641" y="323646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3333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8">
              <a:extLst>
                <a:ext uri="{FF2B5EF4-FFF2-40B4-BE49-F238E27FC236}">
                  <a16:creationId xmlns:a16="http://schemas.microsoft.com/office/drawing/2014/main" id="{543825DE-0074-4BF7-9690-C8B5DCBDD747}"/>
                </a:ext>
              </a:extLst>
            </p:cNvPr>
            <p:cNvSpPr/>
            <p:nvPr/>
          </p:nvSpPr>
          <p:spPr>
            <a:xfrm>
              <a:off x="3833279" y="3416759"/>
              <a:ext cx="1350010" cy="323850"/>
            </a:xfrm>
            <a:custGeom>
              <a:avLst/>
              <a:gdLst/>
              <a:ahLst/>
              <a:cxnLst/>
              <a:rect l="l" t="t" r="r" b="b"/>
              <a:pathLst>
                <a:path w="1350010" h="323850">
                  <a:moveTo>
                    <a:pt x="675004" y="323646"/>
                  </a:moveTo>
                  <a:lnTo>
                    <a:pt x="0" y="323646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323646"/>
                  </a:lnTo>
                  <a:lnTo>
                    <a:pt x="675004" y="323646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9">
              <a:extLst>
                <a:ext uri="{FF2B5EF4-FFF2-40B4-BE49-F238E27FC236}">
                  <a16:creationId xmlns:a16="http://schemas.microsoft.com/office/drawing/2014/main" id="{83575C50-7462-4C00-B59F-CDD2FF5DFBC8}"/>
                </a:ext>
              </a:extLst>
            </p:cNvPr>
            <p:cNvSpPr/>
            <p:nvPr/>
          </p:nvSpPr>
          <p:spPr>
            <a:xfrm>
              <a:off x="4480915" y="1364045"/>
              <a:ext cx="323850" cy="323850"/>
            </a:xfrm>
            <a:custGeom>
              <a:avLst/>
              <a:gdLst/>
              <a:ahLst/>
              <a:cxnLst/>
              <a:rect l="l" t="t" r="r" b="b"/>
              <a:pathLst>
                <a:path w="323850" h="323850">
                  <a:moveTo>
                    <a:pt x="323646" y="0"/>
                  </a:moveTo>
                  <a:lnTo>
                    <a:pt x="0" y="0"/>
                  </a:lnTo>
                  <a:lnTo>
                    <a:pt x="0" y="323634"/>
                  </a:lnTo>
                  <a:lnTo>
                    <a:pt x="162001" y="323634"/>
                  </a:lnTo>
                  <a:lnTo>
                    <a:pt x="323646" y="323634"/>
                  </a:lnTo>
                  <a:lnTo>
                    <a:pt x="323646" y="0"/>
                  </a:lnTo>
                  <a:close/>
                </a:path>
              </a:pathLst>
            </a:custGeom>
            <a:solidFill>
              <a:srgbClr val="BADF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42E09CE5-D290-4243-8AB0-0B4E14A7204A}"/>
                </a:ext>
              </a:extLst>
            </p:cNvPr>
            <p:cNvSpPr/>
            <p:nvPr/>
          </p:nvSpPr>
          <p:spPr>
            <a:xfrm>
              <a:off x="4480915" y="1364045"/>
              <a:ext cx="323850" cy="323850"/>
            </a:xfrm>
            <a:custGeom>
              <a:avLst/>
              <a:gdLst/>
              <a:ahLst/>
              <a:cxnLst/>
              <a:rect l="l" t="t" r="r" b="b"/>
              <a:pathLst>
                <a:path w="323850" h="323850">
                  <a:moveTo>
                    <a:pt x="162001" y="323634"/>
                  </a:moveTo>
                  <a:lnTo>
                    <a:pt x="0" y="323634"/>
                  </a:lnTo>
                  <a:lnTo>
                    <a:pt x="0" y="0"/>
                  </a:lnTo>
                  <a:lnTo>
                    <a:pt x="323646" y="0"/>
                  </a:lnTo>
                  <a:lnTo>
                    <a:pt x="323646" y="323634"/>
                  </a:lnTo>
                  <a:lnTo>
                    <a:pt x="162001" y="323634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1">
              <a:extLst>
                <a:ext uri="{FF2B5EF4-FFF2-40B4-BE49-F238E27FC236}">
                  <a16:creationId xmlns:a16="http://schemas.microsoft.com/office/drawing/2014/main" id="{3535C143-CA56-43A9-8E40-35A709393626}"/>
                </a:ext>
              </a:extLst>
            </p:cNvPr>
            <p:cNvSpPr/>
            <p:nvPr/>
          </p:nvSpPr>
          <p:spPr>
            <a:xfrm>
              <a:off x="3940924" y="2390396"/>
              <a:ext cx="325120" cy="323850"/>
            </a:xfrm>
            <a:custGeom>
              <a:avLst/>
              <a:gdLst/>
              <a:ahLst/>
              <a:cxnLst/>
              <a:rect l="l" t="t" r="r" b="b"/>
              <a:pathLst>
                <a:path w="325120" h="323850">
                  <a:moveTo>
                    <a:pt x="324713" y="0"/>
                  </a:moveTo>
                  <a:lnTo>
                    <a:pt x="0" y="0"/>
                  </a:lnTo>
                  <a:lnTo>
                    <a:pt x="0" y="323646"/>
                  </a:lnTo>
                  <a:lnTo>
                    <a:pt x="162356" y="323646"/>
                  </a:lnTo>
                  <a:lnTo>
                    <a:pt x="324713" y="323646"/>
                  </a:lnTo>
                  <a:lnTo>
                    <a:pt x="324713" y="0"/>
                  </a:lnTo>
                  <a:close/>
                </a:path>
              </a:pathLst>
            </a:custGeom>
            <a:solidFill>
              <a:srgbClr val="3333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2">
              <a:extLst>
                <a:ext uri="{FF2B5EF4-FFF2-40B4-BE49-F238E27FC236}">
                  <a16:creationId xmlns:a16="http://schemas.microsoft.com/office/drawing/2014/main" id="{5C470AE1-4FE7-48A3-BED2-9B6E22CFD564}"/>
                </a:ext>
              </a:extLst>
            </p:cNvPr>
            <p:cNvSpPr/>
            <p:nvPr/>
          </p:nvSpPr>
          <p:spPr>
            <a:xfrm>
              <a:off x="3940924" y="2390396"/>
              <a:ext cx="325120" cy="323850"/>
            </a:xfrm>
            <a:custGeom>
              <a:avLst/>
              <a:gdLst/>
              <a:ahLst/>
              <a:cxnLst/>
              <a:rect l="l" t="t" r="r" b="b"/>
              <a:pathLst>
                <a:path w="325120" h="323850">
                  <a:moveTo>
                    <a:pt x="162356" y="323646"/>
                  </a:moveTo>
                  <a:lnTo>
                    <a:pt x="0" y="323646"/>
                  </a:lnTo>
                  <a:lnTo>
                    <a:pt x="0" y="0"/>
                  </a:lnTo>
                  <a:lnTo>
                    <a:pt x="324713" y="0"/>
                  </a:lnTo>
                  <a:lnTo>
                    <a:pt x="324713" y="323646"/>
                  </a:lnTo>
                  <a:lnTo>
                    <a:pt x="162356" y="323646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3">
              <a:extLst>
                <a:ext uri="{FF2B5EF4-FFF2-40B4-BE49-F238E27FC236}">
                  <a16:creationId xmlns:a16="http://schemas.microsoft.com/office/drawing/2014/main" id="{F028DBE0-0694-4A68-AEAA-A0D9A2389E6A}"/>
                </a:ext>
              </a:extLst>
            </p:cNvPr>
            <p:cNvSpPr/>
            <p:nvPr/>
          </p:nvSpPr>
          <p:spPr>
            <a:xfrm>
              <a:off x="4427639" y="3416759"/>
              <a:ext cx="323850" cy="323850"/>
            </a:xfrm>
            <a:custGeom>
              <a:avLst/>
              <a:gdLst/>
              <a:ahLst/>
              <a:cxnLst/>
              <a:rect l="l" t="t" r="r" b="b"/>
              <a:pathLst>
                <a:path w="323850" h="323850">
                  <a:moveTo>
                    <a:pt x="323646" y="0"/>
                  </a:moveTo>
                  <a:lnTo>
                    <a:pt x="0" y="0"/>
                  </a:lnTo>
                  <a:lnTo>
                    <a:pt x="0" y="323646"/>
                  </a:lnTo>
                  <a:lnTo>
                    <a:pt x="162001" y="323646"/>
                  </a:lnTo>
                  <a:lnTo>
                    <a:pt x="323646" y="323646"/>
                  </a:lnTo>
                  <a:lnTo>
                    <a:pt x="323646" y="0"/>
                  </a:lnTo>
                  <a:close/>
                </a:path>
              </a:pathLst>
            </a:custGeom>
            <a:solidFill>
              <a:srgbClr val="FF6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14">
              <a:extLst>
                <a:ext uri="{FF2B5EF4-FFF2-40B4-BE49-F238E27FC236}">
                  <a16:creationId xmlns:a16="http://schemas.microsoft.com/office/drawing/2014/main" id="{DF780487-28FC-4AFA-997A-48E1E1EEBF4F}"/>
                </a:ext>
              </a:extLst>
            </p:cNvPr>
            <p:cNvSpPr/>
            <p:nvPr/>
          </p:nvSpPr>
          <p:spPr>
            <a:xfrm>
              <a:off x="4427639" y="3416759"/>
              <a:ext cx="323850" cy="323850"/>
            </a:xfrm>
            <a:custGeom>
              <a:avLst/>
              <a:gdLst/>
              <a:ahLst/>
              <a:cxnLst/>
              <a:rect l="l" t="t" r="r" b="b"/>
              <a:pathLst>
                <a:path w="323850" h="323850">
                  <a:moveTo>
                    <a:pt x="162001" y="323646"/>
                  </a:moveTo>
                  <a:lnTo>
                    <a:pt x="0" y="323646"/>
                  </a:lnTo>
                  <a:lnTo>
                    <a:pt x="0" y="0"/>
                  </a:lnTo>
                  <a:lnTo>
                    <a:pt x="323646" y="0"/>
                  </a:lnTo>
                  <a:lnTo>
                    <a:pt x="323646" y="323646"/>
                  </a:lnTo>
                  <a:lnTo>
                    <a:pt x="162001" y="323646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15">
              <a:extLst>
                <a:ext uri="{FF2B5EF4-FFF2-40B4-BE49-F238E27FC236}">
                  <a16:creationId xmlns:a16="http://schemas.microsoft.com/office/drawing/2014/main" id="{A0DD2341-99E8-44F7-A565-4C12B06C252E}"/>
                </a:ext>
              </a:extLst>
            </p:cNvPr>
            <p:cNvSpPr/>
            <p:nvPr/>
          </p:nvSpPr>
          <p:spPr>
            <a:xfrm>
              <a:off x="3833279" y="4442043"/>
              <a:ext cx="1350010" cy="325120"/>
            </a:xfrm>
            <a:custGeom>
              <a:avLst/>
              <a:gdLst/>
              <a:ahLst/>
              <a:cxnLst/>
              <a:rect l="l" t="t" r="r" b="b"/>
              <a:pathLst>
                <a:path w="1350010" h="325120">
                  <a:moveTo>
                    <a:pt x="1349641" y="0"/>
                  </a:moveTo>
                  <a:lnTo>
                    <a:pt x="0" y="0"/>
                  </a:lnTo>
                  <a:lnTo>
                    <a:pt x="0" y="324713"/>
                  </a:lnTo>
                  <a:lnTo>
                    <a:pt x="675004" y="324713"/>
                  </a:lnTo>
                  <a:lnTo>
                    <a:pt x="1349641" y="324713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FF6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16">
              <a:extLst>
                <a:ext uri="{FF2B5EF4-FFF2-40B4-BE49-F238E27FC236}">
                  <a16:creationId xmlns:a16="http://schemas.microsoft.com/office/drawing/2014/main" id="{B6B5118E-6758-4DF9-97A6-C0D333E52165}"/>
                </a:ext>
              </a:extLst>
            </p:cNvPr>
            <p:cNvSpPr/>
            <p:nvPr/>
          </p:nvSpPr>
          <p:spPr>
            <a:xfrm>
              <a:off x="3077641" y="1688047"/>
              <a:ext cx="2700655" cy="3079115"/>
            </a:xfrm>
            <a:custGeom>
              <a:avLst/>
              <a:gdLst/>
              <a:ahLst/>
              <a:cxnLst/>
              <a:rect l="l" t="t" r="r" b="b"/>
              <a:pathLst>
                <a:path w="2700654" h="3079115">
                  <a:moveTo>
                    <a:pt x="1430642" y="3078708"/>
                  </a:moveTo>
                  <a:lnTo>
                    <a:pt x="755637" y="3078708"/>
                  </a:lnTo>
                  <a:lnTo>
                    <a:pt x="755637" y="2753994"/>
                  </a:lnTo>
                  <a:lnTo>
                    <a:pt x="2105279" y="2753994"/>
                  </a:lnTo>
                  <a:lnTo>
                    <a:pt x="2105279" y="3078708"/>
                  </a:lnTo>
                  <a:lnTo>
                    <a:pt x="1430642" y="3078708"/>
                  </a:lnTo>
                  <a:close/>
                </a:path>
                <a:path w="2700654" h="3079115">
                  <a:moveTo>
                    <a:pt x="0" y="702348"/>
                  </a:moveTo>
                  <a:lnTo>
                    <a:pt x="25196" y="689749"/>
                  </a:lnTo>
                </a:path>
                <a:path w="2700654" h="3079115">
                  <a:moveTo>
                    <a:pt x="33477" y="685431"/>
                  </a:moveTo>
                  <a:lnTo>
                    <a:pt x="58674" y="673188"/>
                  </a:lnTo>
                </a:path>
                <a:path w="2700654" h="3079115">
                  <a:moveTo>
                    <a:pt x="66954" y="668870"/>
                  </a:moveTo>
                  <a:lnTo>
                    <a:pt x="92163" y="656272"/>
                  </a:lnTo>
                </a:path>
                <a:path w="2700654" h="3079115">
                  <a:moveTo>
                    <a:pt x="100444" y="651954"/>
                  </a:moveTo>
                  <a:lnTo>
                    <a:pt x="125641" y="639356"/>
                  </a:lnTo>
                </a:path>
                <a:path w="2700654" h="3079115">
                  <a:moveTo>
                    <a:pt x="133921" y="635393"/>
                  </a:moveTo>
                  <a:lnTo>
                    <a:pt x="159118" y="622795"/>
                  </a:lnTo>
                </a:path>
                <a:path w="2700654" h="3079115">
                  <a:moveTo>
                    <a:pt x="167398" y="618477"/>
                  </a:moveTo>
                  <a:lnTo>
                    <a:pt x="192595" y="605878"/>
                  </a:lnTo>
                </a:path>
                <a:path w="2700654" h="3079115">
                  <a:moveTo>
                    <a:pt x="200875" y="601916"/>
                  </a:moveTo>
                  <a:lnTo>
                    <a:pt x="226072" y="589318"/>
                  </a:lnTo>
                </a:path>
                <a:path w="2700654" h="3079115">
                  <a:moveTo>
                    <a:pt x="234353" y="585000"/>
                  </a:moveTo>
                  <a:lnTo>
                    <a:pt x="259562" y="572388"/>
                  </a:lnTo>
                </a:path>
                <a:path w="2700654" h="3079115">
                  <a:moveTo>
                    <a:pt x="267842" y="568439"/>
                  </a:moveTo>
                  <a:lnTo>
                    <a:pt x="293039" y="555828"/>
                  </a:lnTo>
                </a:path>
                <a:path w="2700654" h="3079115">
                  <a:moveTo>
                    <a:pt x="301320" y="551510"/>
                  </a:moveTo>
                  <a:lnTo>
                    <a:pt x="326516" y="538911"/>
                  </a:lnTo>
                </a:path>
                <a:path w="2700654" h="3079115">
                  <a:moveTo>
                    <a:pt x="334797" y="534949"/>
                  </a:moveTo>
                  <a:lnTo>
                    <a:pt x="359994" y="522350"/>
                  </a:lnTo>
                </a:path>
                <a:path w="2700654" h="3079115">
                  <a:moveTo>
                    <a:pt x="368274" y="518032"/>
                  </a:moveTo>
                  <a:lnTo>
                    <a:pt x="393484" y="505434"/>
                  </a:lnTo>
                </a:path>
                <a:path w="2700654" h="3079115">
                  <a:moveTo>
                    <a:pt x="401764" y="501472"/>
                  </a:moveTo>
                  <a:lnTo>
                    <a:pt x="426961" y="488873"/>
                  </a:lnTo>
                </a:path>
                <a:path w="2700654" h="3079115">
                  <a:moveTo>
                    <a:pt x="435241" y="484555"/>
                  </a:moveTo>
                  <a:lnTo>
                    <a:pt x="460438" y="471957"/>
                  </a:lnTo>
                </a:path>
                <a:path w="2700654" h="3079115">
                  <a:moveTo>
                    <a:pt x="468718" y="467639"/>
                  </a:moveTo>
                  <a:lnTo>
                    <a:pt x="493915" y="455396"/>
                  </a:lnTo>
                </a:path>
                <a:path w="2700654" h="3079115">
                  <a:moveTo>
                    <a:pt x="502196" y="451078"/>
                  </a:moveTo>
                  <a:lnTo>
                    <a:pt x="527392" y="438480"/>
                  </a:lnTo>
                </a:path>
                <a:path w="2700654" h="3079115">
                  <a:moveTo>
                    <a:pt x="535673" y="434149"/>
                  </a:moveTo>
                  <a:lnTo>
                    <a:pt x="560882" y="421551"/>
                  </a:lnTo>
                </a:path>
                <a:path w="2700654" h="3079115">
                  <a:moveTo>
                    <a:pt x="569163" y="417588"/>
                  </a:moveTo>
                  <a:lnTo>
                    <a:pt x="594360" y="404990"/>
                  </a:lnTo>
                </a:path>
                <a:path w="2700654" h="3079115">
                  <a:moveTo>
                    <a:pt x="602640" y="400672"/>
                  </a:moveTo>
                  <a:lnTo>
                    <a:pt x="627837" y="388073"/>
                  </a:lnTo>
                </a:path>
                <a:path w="2700654" h="3079115">
                  <a:moveTo>
                    <a:pt x="636117" y="384111"/>
                  </a:moveTo>
                  <a:lnTo>
                    <a:pt x="661314" y="371513"/>
                  </a:lnTo>
                </a:path>
                <a:path w="2700654" h="3079115">
                  <a:moveTo>
                    <a:pt x="669594" y="367195"/>
                  </a:moveTo>
                  <a:lnTo>
                    <a:pt x="694804" y="354596"/>
                  </a:lnTo>
                </a:path>
                <a:path w="2700654" h="3079115">
                  <a:moveTo>
                    <a:pt x="703072" y="350634"/>
                  </a:moveTo>
                  <a:lnTo>
                    <a:pt x="728281" y="338035"/>
                  </a:lnTo>
                </a:path>
                <a:path w="2700654" h="3079115">
                  <a:moveTo>
                    <a:pt x="736561" y="333717"/>
                  </a:moveTo>
                  <a:lnTo>
                    <a:pt x="761758" y="321119"/>
                  </a:lnTo>
                </a:path>
                <a:path w="2700654" h="3079115">
                  <a:moveTo>
                    <a:pt x="770039" y="317157"/>
                  </a:moveTo>
                  <a:lnTo>
                    <a:pt x="795235" y="304558"/>
                  </a:lnTo>
                </a:path>
                <a:path w="2700654" h="3079115">
                  <a:moveTo>
                    <a:pt x="803516" y="300227"/>
                  </a:moveTo>
                  <a:lnTo>
                    <a:pt x="828713" y="287629"/>
                  </a:lnTo>
                </a:path>
                <a:path w="2700654" h="3079115">
                  <a:moveTo>
                    <a:pt x="836993" y="283679"/>
                  </a:moveTo>
                  <a:lnTo>
                    <a:pt x="862202" y="271068"/>
                  </a:lnTo>
                </a:path>
                <a:path w="2700654" h="3079115">
                  <a:moveTo>
                    <a:pt x="870483" y="266750"/>
                  </a:moveTo>
                  <a:lnTo>
                    <a:pt x="895680" y="254152"/>
                  </a:lnTo>
                </a:path>
                <a:path w="2700654" h="3079115">
                  <a:moveTo>
                    <a:pt x="903960" y="249834"/>
                  </a:moveTo>
                  <a:lnTo>
                    <a:pt x="929157" y="237591"/>
                  </a:lnTo>
                </a:path>
                <a:path w="2700654" h="3079115">
                  <a:moveTo>
                    <a:pt x="937437" y="233273"/>
                  </a:moveTo>
                  <a:lnTo>
                    <a:pt x="962634" y="220675"/>
                  </a:lnTo>
                </a:path>
                <a:path w="2700654" h="3079115">
                  <a:moveTo>
                    <a:pt x="970914" y="216357"/>
                  </a:moveTo>
                  <a:lnTo>
                    <a:pt x="996124" y="203758"/>
                  </a:lnTo>
                </a:path>
                <a:path w="2700654" h="3079115">
                  <a:moveTo>
                    <a:pt x="1004392" y="199796"/>
                  </a:moveTo>
                  <a:lnTo>
                    <a:pt x="1029601" y="187197"/>
                  </a:lnTo>
                </a:path>
                <a:path w="2700654" h="3079115">
                  <a:moveTo>
                    <a:pt x="1037882" y="182879"/>
                  </a:moveTo>
                  <a:lnTo>
                    <a:pt x="1063078" y="170268"/>
                  </a:lnTo>
                </a:path>
                <a:path w="2700654" h="3079115">
                  <a:moveTo>
                    <a:pt x="1071359" y="166319"/>
                  </a:moveTo>
                  <a:lnTo>
                    <a:pt x="1096556" y="153708"/>
                  </a:lnTo>
                </a:path>
                <a:path w="2700654" h="3079115">
                  <a:moveTo>
                    <a:pt x="1104836" y="149390"/>
                  </a:moveTo>
                  <a:lnTo>
                    <a:pt x="1130033" y="136791"/>
                  </a:lnTo>
                </a:path>
                <a:path w="2700654" h="3079115">
                  <a:moveTo>
                    <a:pt x="1138313" y="132829"/>
                  </a:moveTo>
                  <a:lnTo>
                    <a:pt x="1163523" y="120230"/>
                  </a:lnTo>
                </a:path>
                <a:path w="2700654" h="3079115">
                  <a:moveTo>
                    <a:pt x="1171803" y="115912"/>
                  </a:moveTo>
                  <a:lnTo>
                    <a:pt x="1197000" y="103314"/>
                  </a:lnTo>
                </a:path>
                <a:path w="2700654" h="3079115">
                  <a:moveTo>
                    <a:pt x="1205280" y="99352"/>
                  </a:moveTo>
                  <a:lnTo>
                    <a:pt x="1230477" y="86753"/>
                  </a:lnTo>
                </a:path>
                <a:path w="2700654" h="3079115">
                  <a:moveTo>
                    <a:pt x="1238758" y="82435"/>
                  </a:moveTo>
                  <a:lnTo>
                    <a:pt x="1263954" y="69837"/>
                  </a:lnTo>
                </a:path>
                <a:path w="2700654" h="3079115">
                  <a:moveTo>
                    <a:pt x="1272235" y="65874"/>
                  </a:moveTo>
                  <a:lnTo>
                    <a:pt x="1297432" y="53276"/>
                  </a:lnTo>
                </a:path>
                <a:path w="2700654" h="3079115">
                  <a:moveTo>
                    <a:pt x="1305712" y="48958"/>
                  </a:moveTo>
                  <a:lnTo>
                    <a:pt x="1330921" y="36360"/>
                  </a:lnTo>
                </a:path>
                <a:path w="2700654" h="3079115">
                  <a:moveTo>
                    <a:pt x="1339202" y="32029"/>
                  </a:moveTo>
                  <a:lnTo>
                    <a:pt x="1364399" y="19799"/>
                  </a:lnTo>
                </a:path>
                <a:path w="2700654" h="3079115">
                  <a:moveTo>
                    <a:pt x="1372679" y="15468"/>
                  </a:moveTo>
                  <a:lnTo>
                    <a:pt x="1397876" y="2870"/>
                  </a:lnTo>
                </a:path>
                <a:path w="2700654" h="3079115">
                  <a:moveTo>
                    <a:pt x="2700362" y="702348"/>
                  </a:moveTo>
                  <a:lnTo>
                    <a:pt x="2677680" y="685799"/>
                  </a:lnTo>
                </a:path>
                <a:path w="2700654" h="3079115">
                  <a:moveTo>
                    <a:pt x="2670124" y="680389"/>
                  </a:moveTo>
                  <a:lnTo>
                    <a:pt x="2647073" y="663828"/>
                  </a:lnTo>
                </a:path>
                <a:path w="2700654" h="3079115">
                  <a:moveTo>
                    <a:pt x="2639517" y="658431"/>
                  </a:moveTo>
                  <a:lnTo>
                    <a:pt x="2616835" y="642238"/>
                  </a:lnTo>
                </a:path>
                <a:path w="2700654" h="3079115">
                  <a:moveTo>
                    <a:pt x="2609278" y="636473"/>
                  </a:moveTo>
                  <a:lnTo>
                    <a:pt x="2586596" y="620267"/>
                  </a:lnTo>
                </a:path>
                <a:path w="2700654" h="3079115">
                  <a:moveTo>
                    <a:pt x="2579039" y="614870"/>
                  </a:moveTo>
                  <a:lnTo>
                    <a:pt x="2556002" y="598309"/>
                  </a:lnTo>
                </a:path>
                <a:path w="2700654" h="3079115">
                  <a:moveTo>
                    <a:pt x="2548432" y="592912"/>
                  </a:moveTo>
                  <a:lnTo>
                    <a:pt x="2525763" y="576351"/>
                  </a:lnTo>
                </a:path>
                <a:path w="2700654" h="3079115">
                  <a:moveTo>
                    <a:pt x="2518194" y="570953"/>
                  </a:moveTo>
                  <a:lnTo>
                    <a:pt x="2495511" y="554393"/>
                  </a:lnTo>
                </a:path>
                <a:path w="2700654" h="3079115">
                  <a:moveTo>
                    <a:pt x="2487955" y="548995"/>
                  </a:moveTo>
                  <a:lnTo>
                    <a:pt x="2464917" y="532434"/>
                  </a:lnTo>
                </a:path>
                <a:path w="2700654" h="3079115">
                  <a:moveTo>
                    <a:pt x="2457361" y="527037"/>
                  </a:moveTo>
                  <a:lnTo>
                    <a:pt x="2434678" y="510476"/>
                  </a:lnTo>
                </a:path>
                <a:path w="2700654" h="3079115">
                  <a:moveTo>
                    <a:pt x="2427122" y="505078"/>
                  </a:moveTo>
                  <a:lnTo>
                    <a:pt x="2404440" y="488873"/>
                  </a:lnTo>
                </a:path>
                <a:path w="2700654" h="3079115">
                  <a:moveTo>
                    <a:pt x="2396883" y="483107"/>
                  </a:moveTo>
                  <a:lnTo>
                    <a:pt x="2373833" y="466915"/>
                  </a:lnTo>
                </a:path>
                <a:path w="2700654" h="3079115">
                  <a:moveTo>
                    <a:pt x="2366276" y="461149"/>
                  </a:moveTo>
                  <a:lnTo>
                    <a:pt x="2343594" y="444957"/>
                  </a:lnTo>
                </a:path>
                <a:path w="2700654" h="3079115">
                  <a:moveTo>
                    <a:pt x="2336038" y="439559"/>
                  </a:moveTo>
                  <a:lnTo>
                    <a:pt x="2313355" y="422998"/>
                  </a:lnTo>
                </a:path>
                <a:path w="2700654" h="3079115">
                  <a:moveTo>
                    <a:pt x="2305799" y="417588"/>
                  </a:moveTo>
                  <a:lnTo>
                    <a:pt x="2282761" y="401027"/>
                  </a:lnTo>
                </a:path>
                <a:path w="2700654" h="3079115">
                  <a:moveTo>
                    <a:pt x="2275192" y="395630"/>
                  </a:moveTo>
                  <a:lnTo>
                    <a:pt x="2252522" y="379069"/>
                  </a:lnTo>
                </a:path>
                <a:path w="2700654" h="3079115">
                  <a:moveTo>
                    <a:pt x="2244953" y="373672"/>
                  </a:moveTo>
                  <a:lnTo>
                    <a:pt x="2222284" y="357111"/>
                  </a:lnTo>
                </a:path>
                <a:path w="2700654" h="3079115">
                  <a:moveTo>
                    <a:pt x="2214714" y="351713"/>
                  </a:moveTo>
                  <a:lnTo>
                    <a:pt x="2192032" y="335152"/>
                  </a:lnTo>
                </a:path>
                <a:path w="2700654" h="3079115">
                  <a:moveTo>
                    <a:pt x="2184120" y="329755"/>
                  </a:moveTo>
                  <a:lnTo>
                    <a:pt x="2161438" y="313550"/>
                  </a:lnTo>
                </a:path>
                <a:path w="2700654" h="3079115">
                  <a:moveTo>
                    <a:pt x="2153881" y="307797"/>
                  </a:moveTo>
                  <a:lnTo>
                    <a:pt x="2131199" y="291591"/>
                  </a:lnTo>
                </a:path>
                <a:path w="2700654" h="3079115">
                  <a:moveTo>
                    <a:pt x="2123643" y="286194"/>
                  </a:moveTo>
                  <a:lnTo>
                    <a:pt x="2100961" y="269633"/>
                  </a:lnTo>
                </a:path>
                <a:path w="2700654" h="3079115">
                  <a:moveTo>
                    <a:pt x="2093036" y="264236"/>
                  </a:moveTo>
                  <a:lnTo>
                    <a:pt x="2070353" y="247675"/>
                  </a:lnTo>
                </a:path>
                <a:path w="2700654" h="3079115">
                  <a:moveTo>
                    <a:pt x="2062797" y="242277"/>
                  </a:moveTo>
                  <a:lnTo>
                    <a:pt x="2040115" y="225717"/>
                  </a:lnTo>
                </a:path>
                <a:path w="2700654" h="3079115">
                  <a:moveTo>
                    <a:pt x="2032558" y="220319"/>
                  </a:moveTo>
                  <a:lnTo>
                    <a:pt x="2009876" y="203758"/>
                  </a:lnTo>
                </a:path>
                <a:path w="2700654" h="3079115">
                  <a:moveTo>
                    <a:pt x="2001964" y="198348"/>
                  </a:moveTo>
                  <a:lnTo>
                    <a:pt x="1979282" y="181787"/>
                  </a:lnTo>
                </a:path>
                <a:path w="2700654" h="3079115">
                  <a:moveTo>
                    <a:pt x="1971713" y="176390"/>
                  </a:moveTo>
                  <a:lnTo>
                    <a:pt x="1949043" y="160197"/>
                  </a:lnTo>
                </a:path>
                <a:path w="2700654" h="3079115">
                  <a:moveTo>
                    <a:pt x="1941474" y="154431"/>
                  </a:moveTo>
                  <a:lnTo>
                    <a:pt x="1918792" y="138239"/>
                  </a:lnTo>
                </a:path>
                <a:path w="2700654" h="3079115">
                  <a:moveTo>
                    <a:pt x="1910880" y="132473"/>
                  </a:moveTo>
                  <a:lnTo>
                    <a:pt x="1888197" y="116268"/>
                  </a:lnTo>
                </a:path>
                <a:path w="2700654" h="3079115">
                  <a:moveTo>
                    <a:pt x="1880641" y="110870"/>
                  </a:moveTo>
                  <a:lnTo>
                    <a:pt x="1857959" y="94310"/>
                  </a:lnTo>
                </a:path>
                <a:path w="2700654" h="3079115">
                  <a:moveTo>
                    <a:pt x="1850402" y="88912"/>
                  </a:moveTo>
                  <a:lnTo>
                    <a:pt x="1827720" y="72351"/>
                  </a:lnTo>
                </a:path>
                <a:path w="2700654" h="3079115">
                  <a:moveTo>
                    <a:pt x="1819795" y="66954"/>
                  </a:moveTo>
                  <a:lnTo>
                    <a:pt x="1797113" y="50393"/>
                  </a:lnTo>
                </a:path>
                <a:path w="2700654" h="3079115">
                  <a:moveTo>
                    <a:pt x="1789557" y="44996"/>
                  </a:moveTo>
                  <a:lnTo>
                    <a:pt x="1766874" y="28435"/>
                  </a:lnTo>
                </a:path>
                <a:path w="2700654" h="3079115">
                  <a:moveTo>
                    <a:pt x="1759318" y="23037"/>
                  </a:moveTo>
                  <a:lnTo>
                    <a:pt x="1736636" y="6476"/>
                  </a:lnTo>
                </a:path>
                <a:path w="2700654" h="3079115">
                  <a:moveTo>
                    <a:pt x="1729079" y="1079"/>
                  </a:moveTo>
                  <a:lnTo>
                    <a:pt x="1727276" y="0"/>
                  </a:lnTo>
                </a:path>
                <a:path w="2700654" h="3079115">
                  <a:moveTo>
                    <a:pt x="755992" y="1728711"/>
                  </a:moveTo>
                  <a:lnTo>
                    <a:pt x="760323" y="1700999"/>
                  </a:lnTo>
                </a:path>
                <a:path w="2700654" h="3079115">
                  <a:moveTo>
                    <a:pt x="761758" y="1691639"/>
                  </a:moveTo>
                  <a:lnTo>
                    <a:pt x="765721" y="1663915"/>
                  </a:lnTo>
                </a:path>
                <a:path w="2700654" h="3079115">
                  <a:moveTo>
                    <a:pt x="767156" y="1654555"/>
                  </a:moveTo>
                  <a:lnTo>
                    <a:pt x="771474" y="1626831"/>
                  </a:lnTo>
                </a:path>
                <a:path w="2700654" h="3079115">
                  <a:moveTo>
                    <a:pt x="772922" y="1617840"/>
                  </a:moveTo>
                  <a:lnTo>
                    <a:pt x="777239" y="1589747"/>
                  </a:lnTo>
                </a:path>
                <a:path w="2700654" h="3079115">
                  <a:moveTo>
                    <a:pt x="778675" y="1580756"/>
                  </a:moveTo>
                  <a:lnTo>
                    <a:pt x="782637" y="1553032"/>
                  </a:lnTo>
                </a:path>
                <a:path w="2700654" h="3079115">
                  <a:moveTo>
                    <a:pt x="784072" y="1543672"/>
                  </a:moveTo>
                  <a:lnTo>
                    <a:pt x="788403" y="1515948"/>
                  </a:lnTo>
                </a:path>
                <a:path w="2700654" h="3079115">
                  <a:moveTo>
                    <a:pt x="789838" y="1506588"/>
                  </a:moveTo>
                  <a:lnTo>
                    <a:pt x="794156" y="1478876"/>
                  </a:lnTo>
                </a:path>
                <a:path w="2700654" h="3079115">
                  <a:moveTo>
                    <a:pt x="795604" y="1469516"/>
                  </a:moveTo>
                  <a:lnTo>
                    <a:pt x="799553" y="1441792"/>
                  </a:lnTo>
                </a:path>
                <a:path w="2700654" h="3079115">
                  <a:moveTo>
                    <a:pt x="801001" y="1432433"/>
                  </a:moveTo>
                  <a:lnTo>
                    <a:pt x="805319" y="1404708"/>
                  </a:lnTo>
                </a:path>
                <a:path w="2700654" h="3079115">
                  <a:moveTo>
                    <a:pt x="806754" y="1395717"/>
                  </a:moveTo>
                  <a:lnTo>
                    <a:pt x="811072" y="1367993"/>
                  </a:lnTo>
                </a:path>
                <a:path w="2700654" h="3079115">
                  <a:moveTo>
                    <a:pt x="812520" y="1358633"/>
                  </a:moveTo>
                  <a:lnTo>
                    <a:pt x="816483" y="1330909"/>
                  </a:lnTo>
                </a:path>
                <a:path w="2700654" h="3079115">
                  <a:moveTo>
                    <a:pt x="817918" y="1321549"/>
                  </a:moveTo>
                  <a:lnTo>
                    <a:pt x="822236" y="1293837"/>
                  </a:lnTo>
                </a:path>
                <a:path w="2700654" h="3079115">
                  <a:moveTo>
                    <a:pt x="823683" y="1284477"/>
                  </a:moveTo>
                  <a:lnTo>
                    <a:pt x="828001" y="1256753"/>
                  </a:lnTo>
                </a:path>
                <a:path w="2700654" h="3079115">
                  <a:moveTo>
                    <a:pt x="829081" y="1247393"/>
                  </a:moveTo>
                  <a:lnTo>
                    <a:pt x="833399" y="1219669"/>
                  </a:lnTo>
                </a:path>
                <a:path w="2700654" h="3079115">
                  <a:moveTo>
                    <a:pt x="834834" y="1210678"/>
                  </a:moveTo>
                  <a:lnTo>
                    <a:pt x="839152" y="1182598"/>
                  </a:lnTo>
                </a:path>
                <a:path w="2700654" h="3079115">
                  <a:moveTo>
                    <a:pt x="840600" y="1173594"/>
                  </a:moveTo>
                  <a:lnTo>
                    <a:pt x="844918" y="1145870"/>
                  </a:lnTo>
                </a:path>
                <a:path w="2700654" h="3079115">
                  <a:moveTo>
                    <a:pt x="845997" y="1136510"/>
                  </a:moveTo>
                  <a:lnTo>
                    <a:pt x="850315" y="1108798"/>
                  </a:lnTo>
                </a:path>
                <a:path w="2700654" h="3079115">
                  <a:moveTo>
                    <a:pt x="851763" y="1099439"/>
                  </a:moveTo>
                  <a:lnTo>
                    <a:pt x="856081" y="1071714"/>
                  </a:lnTo>
                </a:path>
                <a:path w="2700654" h="3079115">
                  <a:moveTo>
                    <a:pt x="857516" y="1062354"/>
                  </a:moveTo>
                  <a:lnTo>
                    <a:pt x="861479" y="1034630"/>
                  </a:lnTo>
                </a:path>
                <a:path w="2700654" h="3079115">
                  <a:moveTo>
                    <a:pt x="2106002" y="1728711"/>
                  </a:moveTo>
                  <a:lnTo>
                    <a:pt x="2083676" y="1711794"/>
                  </a:lnTo>
                </a:path>
                <a:path w="2700654" h="3079115">
                  <a:moveTo>
                    <a:pt x="2076119" y="1706029"/>
                  </a:moveTo>
                  <a:lnTo>
                    <a:pt x="2053793" y="1688757"/>
                  </a:lnTo>
                </a:path>
                <a:path w="2700654" h="3079115">
                  <a:moveTo>
                    <a:pt x="2046592" y="1683359"/>
                  </a:moveTo>
                  <a:lnTo>
                    <a:pt x="2024278" y="1666074"/>
                  </a:lnTo>
                </a:path>
                <a:path w="2700654" h="3079115">
                  <a:moveTo>
                    <a:pt x="2016721" y="1660309"/>
                  </a:moveTo>
                  <a:lnTo>
                    <a:pt x="1994395" y="1643392"/>
                  </a:lnTo>
                </a:path>
                <a:path w="2700654" h="3079115">
                  <a:moveTo>
                    <a:pt x="1987194" y="1637639"/>
                  </a:moveTo>
                  <a:lnTo>
                    <a:pt x="1964880" y="1620710"/>
                  </a:lnTo>
                </a:path>
                <a:path w="2700654" h="3079115">
                  <a:moveTo>
                    <a:pt x="1957324" y="1614957"/>
                  </a:moveTo>
                  <a:lnTo>
                    <a:pt x="1934997" y="1598028"/>
                  </a:lnTo>
                </a:path>
                <a:path w="2700654" h="3079115">
                  <a:moveTo>
                    <a:pt x="1927440" y="1592275"/>
                  </a:moveTo>
                  <a:lnTo>
                    <a:pt x="1905114" y="1574990"/>
                  </a:lnTo>
                </a:path>
                <a:path w="2700654" h="3079115">
                  <a:moveTo>
                    <a:pt x="1897913" y="1569592"/>
                  </a:moveTo>
                  <a:lnTo>
                    <a:pt x="1875599" y="1552308"/>
                  </a:lnTo>
                </a:path>
                <a:path w="2700654" h="3079115">
                  <a:moveTo>
                    <a:pt x="1868042" y="1546555"/>
                  </a:moveTo>
                  <a:lnTo>
                    <a:pt x="1845716" y="1529638"/>
                  </a:lnTo>
                </a:path>
                <a:path w="2700654" h="3079115">
                  <a:moveTo>
                    <a:pt x="1838515" y="1523872"/>
                  </a:moveTo>
                  <a:lnTo>
                    <a:pt x="1816201" y="1506956"/>
                  </a:lnTo>
                </a:path>
                <a:path w="2700654" h="3079115">
                  <a:moveTo>
                    <a:pt x="1808632" y="1501190"/>
                  </a:moveTo>
                  <a:lnTo>
                    <a:pt x="1786318" y="1484274"/>
                  </a:lnTo>
                </a:path>
                <a:path w="2700654" h="3079115">
                  <a:moveTo>
                    <a:pt x="1778762" y="1478508"/>
                  </a:moveTo>
                  <a:lnTo>
                    <a:pt x="1756435" y="1461236"/>
                  </a:lnTo>
                </a:path>
                <a:path w="2700654" h="3079115">
                  <a:moveTo>
                    <a:pt x="1749234" y="1455839"/>
                  </a:moveTo>
                  <a:lnTo>
                    <a:pt x="1726920" y="1438554"/>
                  </a:lnTo>
                </a:path>
                <a:path w="2700654" h="3079115">
                  <a:moveTo>
                    <a:pt x="1719364" y="1432788"/>
                  </a:moveTo>
                  <a:lnTo>
                    <a:pt x="1697037" y="1415872"/>
                  </a:lnTo>
                </a:path>
                <a:path w="2700654" h="3079115">
                  <a:moveTo>
                    <a:pt x="1689836" y="1410119"/>
                  </a:moveTo>
                  <a:lnTo>
                    <a:pt x="1667522" y="1393189"/>
                  </a:lnTo>
                </a:path>
                <a:path w="2700654" h="3079115">
                  <a:moveTo>
                    <a:pt x="1659953" y="1387436"/>
                  </a:moveTo>
                  <a:lnTo>
                    <a:pt x="1637639" y="1370507"/>
                  </a:lnTo>
                </a:path>
                <a:path w="2700654" h="3079115">
                  <a:moveTo>
                    <a:pt x="1630083" y="1364754"/>
                  </a:moveTo>
                  <a:lnTo>
                    <a:pt x="1607756" y="1347469"/>
                  </a:lnTo>
                </a:path>
                <a:path w="2700654" h="3079115">
                  <a:moveTo>
                    <a:pt x="1600555" y="1342072"/>
                  </a:moveTo>
                  <a:lnTo>
                    <a:pt x="1578241" y="1324787"/>
                  </a:lnTo>
                </a:path>
                <a:path w="2700654" h="3079115">
                  <a:moveTo>
                    <a:pt x="1570672" y="1319034"/>
                  </a:moveTo>
                  <a:lnTo>
                    <a:pt x="1548358" y="1302118"/>
                  </a:lnTo>
                </a:path>
                <a:path w="2700654" h="3079115">
                  <a:moveTo>
                    <a:pt x="1541157" y="1296352"/>
                  </a:moveTo>
                  <a:lnTo>
                    <a:pt x="1518843" y="1279436"/>
                  </a:lnTo>
                </a:path>
                <a:path w="2700654" h="3079115">
                  <a:moveTo>
                    <a:pt x="1511274" y="1273670"/>
                  </a:moveTo>
                  <a:lnTo>
                    <a:pt x="1488960" y="1256753"/>
                  </a:lnTo>
                </a:path>
                <a:path w="2700654" h="3079115">
                  <a:moveTo>
                    <a:pt x="1481404" y="1250988"/>
                  </a:moveTo>
                  <a:lnTo>
                    <a:pt x="1459433" y="1234071"/>
                  </a:lnTo>
                </a:path>
                <a:path w="2700654" h="3079115">
                  <a:moveTo>
                    <a:pt x="1451876" y="1228318"/>
                  </a:moveTo>
                  <a:lnTo>
                    <a:pt x="1429562" y="1211033"/>
                  </a:lnTo>
                </a:path>
                <a:path w="2700654" h="3079115">
                  <a:moveTo>
                    <a:pt x="1421993" y="1205636"/>
                  </a:moveTo>
                  <a:lnTo>
                    <a:pt x="1399679" y="1188351"/>
                  </a:lnTo>
                </a:path>
                <a:path w="2700654" h="3079115">
                  <a:moveTo>
                    <a:pt x="1392478" y="1182598"/>
                  </a:moveTo>
                  <a:lnTo>
                    <a:pt x="1370152" y="1165669"/>
                  </a:lnTo>
                </a:path>
                <a:path w="2700654" h="3079115">
                  <a:moveTo>
                    <a:pt x="1362595" y="1159916"/>
                  </a:moveTo>
                  <a:lnTo>
                    <a:pt x="1340281" y="1142999"/>
                  </a:lnTo>
                </a:path>
                <a:path w="2700654" h="3079115">
                  <a:moveTo>
                    <a:pt x="1332712" y="1137234"/>
                  </a:moveTo>
                  <a:lnTo>
                    <a:pt x="1310754" y="1120317"/>
                  </a:lnTo>
                </a:path>
                <a:path w="2700654" h="3079115">
                  <a:moveTo>
                    <a:pt x="1303197" y="1114552"/>
                  </a:moveTo>
                  <a:lnTo>
                    <a:pt x="1280883" y="1097279"/>
                  </a:lnTo>
                </a:path>
                <a:path w="2700654" h="3079115">
                  <a:moveTo>
                    <a:pt x="1273314" y="1091869"/>
                  </a:moveTo>
                  <a:lnTo>
                    <a:pt x="1251000" y="1074597"/>
                  </a:lnTo>
                </a:path>
                <a:path w="2700654" h="3079115">
                  <a:moveTo>
                    <a:pt x="1243799" y="1068831"/>
                  </a:moveTo>
                  <a:lnTo>
                    <a:pt x="1221473" y="1051915"/>
                  </a:lnTo>
                </a:path>
                <a:path w="2700654" h="3079115">
                  <a:moveTo>
                    <a:pt x="1213916" y="1046149"/>
                  </a:moveTo>
                  <a:lnTo>
                    <a:pt x="1191602" y="1029233"/>
                  </a:lnTo>
                </a:path>
                <a:path w="2700654" h="3079115">
                  <a:moveTo>
                    <a:pt x="755992" y="2753994"/>
                  </a:moveTo>
                  <a:lnTo>
                    <a:pt x="774001" y="2732392"/>
                  </a:lnTo>
                </a:path>
                <a:path w="2700654" h="3079115">
                  <a:moveTo>
                    <a:pt x="780122" y="2725559"/>
                  </a:moveTo>
                  <a:lnTo>
                    <a:pt x="798474" y="2703956"/>
                  </a:lnTo>
                </a:path>
                <a:path w="2700654" h="3079115">
                  <a:moveTo>
                    <a:pt x="804240" y="2696756"/>
                  </a:moveTo>
                  <a:lnTo>
                    <a:pt x="822604" y="2675509"/>
                  </a:lnTo>
                </a:path>
                <a:path w="2700654" h="3079115">
                  <a:moveTo>
                    <a:pt x="828713" y="2668308"/>
                  </a:moveTo>
                  <a:lnTo>
                    <a:pt x="846721" y="2646718"/>
                  </a:lnTo>
                </a:path>
                <a:path w="2700654" h="3079115">
                  <a:moveTo>
                    <a:pt x="852843" y="2639872"/>
                  </a:moveTo>
                  <a:lnTo>
                    <a:pt x="870838" y="2618270"/>
                  </a:lnTo>
                </a:path>
                <a:path w="2700654" h="3079115">
                  <a:moveTo>
                    <a:pt x="876960" y="2611069"/>
                  </a:moveTo>
                  <a:lnTo>
                    <a:pt x="895311" y="2589834"/>
                  </a:lnTo>
                </a:path>
                <a:path w="2700654" h="3079115">
                  <a:moveTo>
                    <a:pt x="901077" y="2582633"/>
                  </a:moveTo>
                  <a:lnTo>
                    <a:pt x="919441" y="2561031"/>
                  </a:lnTo>
                </a:path>
                <a:path w="2700654" h="3079115">
                  <a:moveTo>
                    <a:pt x="925563" y="2553830"/>
                  </a:moveTo>
                  <a:lnTo>
                    <a:pt x="943559" y="2532595"/>
                  </a:lnTo>
                </a:path>
                <a:path w="2700654" h="3079115">
                  <a:moveTo>
                    <a:pt x="949680" y="2525394"/>
                  </a:moveTo>
                  <a:lnTo>
                    <a:pt x="967676" y="2504147"/>
                  </a:lnTo>
                </a:path>
                <a:path w="2700654" h="3079115">
                  <a:moveTo>
                    <a:pt x="973797" y="2496959"/>
                  </a:moveTo>
                  <a:lnTo>
                    <a:pt x="991793" y="2475356"/>
                  </a:lnTo>
                </a:path>
                <a:path w="2700654" h="3079115">
                  <a:moveTo>
                    <a:pt x="997915" y="2468156"/>
                  </a:moveTo>
                  <a:lnTo>
                    <a:pt x="1016279" y="2446908"/>
                  </a:lnTo>
                </a:path>
                <a:path w="2700654" h="3079115">
                  <a:moveTo>
                    <a:pt x="1022032" y="2439708"/>
                  </a:moveTo>
                  <a:lnTo>
                    <a:pt x="1040396" y="2418473"/>
                  </a:lnTo>
                </a:path>
                <a:path w="2700654" h="3079115">
                  <a:moveTo>
                    <a:pt x="1046518" y="2411272"/>
                  </a:moveTo>
                  <a:lnTo>
                    <a:pt x="1064514" y="2389670"/>
                  </a:lnTo>
                </a:path>
                <a:path w="2700654" h="3079115">
                  <a:moveTo>
                    <a:pt x="1070635" y="2382469"/>
                  </a:moveTo>
                  <a:lnTo>
                    <a:pt x="1088643" y="2361234"/>
                  </a:lnTo>
                </a:path>
                <a:path w="2700654" h="3079115">
                  <a:moveTo>
                    <a:pt x="1094752" y="2354033"/>
                  </a:moveTo>
                  <a:lnTo>
                    <a:pt x="1112761" y="2332431"/>
                  </a:lnTo>
                </a:path>
                <a:path w="2700654" h="3079115">
                  <a:moveTo>
                    <a:pt x="1118882" y="2325598"/>
                  </a:moveTo>
                  <a:lnTo>
                    <a:pt x="1137234" y="2303995"/>
                  </a:lnTo>
                </a:path>
                <a:path w="2700654" h="3079115">
                  <a:moveTo>
                    <a:pt x="1143000" y="2296794"/>
                  </a:moveTo>
                  <a:lnTo>
                    <a:pt x="1161364" y="2275547"/>
                  </a:lnTo>
                </a:path>
                <a:path w="2700654" h="3079115">
                  <a:moveTo>
                    <a:pt x="1167472" y="2268359"/>
                  </a:moveTo>
                  <a:lnTo>
                    <a:pt x="1185481" y="2246756"/>
                  </a:lnTo>
                </a:path>
                <a:path w="2700654" h="3079115">
                  <a:moveTo>
                    <a:pt x="1191602" y="2239911"/>
                  </a:moveTo>
                  <a:lnTo>
                    <a:pt x="1209598" y="2218308"/>
                  </a:lnTo>
                </a:path>
                <a:path w="2700654" h="3079115">
                  <a:moveTo>
                    <a:pt x="1215720" y="2211108"/>
                  </a:moveTo>
                  <a:lnTo>
                    <a:pt x="1234084" y="2189873"/>
                  </a:lnTo>
                </a:path>
                <a:path w="2700654" h="3079115">
                  <a:moveTo>
                    <a:pt x="1239837" y="2182672"/>
                  </a:moveTo>
                  <a:lnTo>
                    <a:pt x="1258201" y="2161070"/>
                  </a:lnTo>
                </a:path>
                <a:path w="2700654" h="3079115">
                  <a:moveTo>
                    <a:pt x="1264323" y="2153869"/>
                  </a:moveTo>
                  <a:lnTo>
                    <a:pt x="1282318" y="2132634"/>
                  </a:lnTo>
                </a:path>
                <a:path w="2700654" h="3079115">
                  <a:moveTo>
                    <a:pt x="1288440" y="2125433"/>
                  </a:moveTo>
                  <a:lnTo>
                    <a:pt x="1306436" y="2104199"/>
                  </a:lnTo>
                </a:path>
                <a:path w="2700654" h="3079115">
                  <a:moveTo>
                    <a:pt x="1312557" y="2096998"/>
                  </a:moveTo>
                  <a:lnTo>
                    <a:pt x="1330553" y="2075395"/>
                  </a:lnTo>
                </a:path>
                <a:path w="2700654" h="3079115">
                  <a:moveTo>
                    <a:pt x="1336675" y="2068194"/>
                  </a:moveTo>
                  <a:lnTo>
                    <a:pt x="1349997" y="2052713"/>
                  </a:lnTo>
                </a:path>
                <a:path w="2700654" h="3079115">
                  <a:moveTo>
                    <a:pt x="2106002" y="2753994"/>
                  </a:moveTo>
                  <a:lnTo>
                    <a:pt x="2091232" y="2730233"/>
                  </a:lnTo>
                </a:path>
                <a:path w="2700654" h="3079115">
                  <a:moveTo>
                    <a:pt x="2086203" y="2721952"/>
                  </a:moveTo>
                  <a:lnTo>
                    <a:pt x="2071801" y="2698191"/>
                  </a:lnTo>
                </a:path>
                <a:path w="2700654" h="3079115">
                  <a:moveTo>
                    <a:pt x="2066759" y="2690279"/>
                  </a:moveTo>
                  <a:lnTo>
                    <a:pt x="2052002" y="2666149"/>
                  </a:lnTo>
                </a:path>
                <a:path w="2700654" h="3079115">
                  <a:moveTo>
                    <a:pt x="2046960" y="2658236"/>
                  </a:moveTo>
                  <a:lnTo>
                    <a:pt x="2032203" y="2634475"/>
                  </a:lnTo>
                </a:path>
                <a:path w="2700654" h="3079115">
                  <a:moveTo>
                    <a:pt x="2027516" y="2626550"/>
                  </a:moveTo>
                  <a:lnTo>
                    <a:pt x="2012759" y="2602433"/>
                  </a:lnTo>
                </a:path>
                <a:path w="2700654" h="3079115">
                  <a:moveTo>
                    <a:pt x="2007717" y="2594508"/>
                  </a:moveTo>
                  <a:lnTo>
                    <a:pt x="1992960" y="2570759"/>
                  </a:lnTo>
                </a:path>
                <a:path w="2700654" h="3079115">
                  <a:moveTo>
                    <a:pt x="1988273" y="2562834"/>
                  </a:moveTo>
                  <a:lnTo>
                    <a:pt x="1973516" y="2538717"/>
                  </a:lnTo>
                </a:path>
                <a:path w="2700654" h="3079115">
                  <a:moveTo>
                    <a:pt x="1968474" y="2530792"/>
                  </a:moveTo>
                  <a:lnTo>
                    <a:pt x="1953717" y="2507030"/>
                  </a:lnTo>
                </a:path>
                <a:path w="2700654" h="3079115">
                  <a:moveTo>
                    <a:pt x="1949043" y="2499118"/>
                  </a:moveTo>
                  <a:lnTo>
                    <a:pt x="1934273" y="2474988"/>
                  </a:lnTo>
                </a:path>
                <a:path w="2700654" h="3079115">
                  <a:moveTo>
                    <a:pt x="1929244" y="2467076"/>
                  </a:moveTo>
                  <a:lnTo>
                    <a:pt x="1914474" y="2443314"/>
                  </a:lnTo>
                </a:path>
                <a:path w="2700654" h="3079115">
                  <a:moveTo>
                    <a:pt x="1909800" y="2435390"/>
                  </a:moveTo>
                  <a:lnTo>
                    <a:pt x="1895043" y="2411272"/>
                  </a:lnTo>
                </a:path>
                <a:path w="2700654" h="3079115">
                  <a:moveTo>
                    <a:pt x="1890001" y="2403347"/>
                  </a:moveTo>
                  <a:lnTo>
                    <a:pt x="1875243" y="2379598"/>
                  </a:lnTo>
                </a:path>
                <a:path w="2700654" h="3079115">
                  <a:moveTo>
                    <a:pt x="1870202" y="2371318"/>
                  </a:moveTo>
                  <a:lnTo>
                    <a:pt x="1855800" y="2347556"/>
                  </a:lnTo>
                </a:path>
                <a:path w="2700654" h="3079115">
                  <a:moveTo>
                    <a:pt x="1850758" y="2339632"/>
                  </a:moveTo>
                  <a:lnTo>
                    <a:pt x="1836000" y="2315514"/>
                  </a:lnTo>
                </a:path>
                <a:path w="2700654" h="3079115">
                  <a:moveTo>
                    <a:pt x="1830959" y="2307590"/>
                  </a:moveTo>
                  <a:lnTo>
                    <a:pt x="1816201" y="2283828"/>
                  </a:lnTo>
                </a:path>
                <a:path w="2700654" h="3079115">
                  <a:moveTo>
                    <a:pt x="1811515" y="2275916"/>
                  </a:moveTo>
                  <a:lnTo>
                    <a:pt x="1796757" y="2251798"/>
                  </a:lnTo>
                </a:path>
                <a:path w="2700654" h="3079115">
                  <a:moveTo>
                    <a:pt x="1791715" y="2243874"/>
                  </a:moveTo>
                  <a:lnTo>
                    <a:pt x="1776958" y="2220112"/>
                  </a:lnTo>
                </a:path>
                <a:path w="2700654" h="3079115">
                  <a:moveTo>
                    <a:pt x="1772272" y="2212200"/>
                  </a:moveTo>
                  <a:lnTo>
                    <a:pt x="1757514" y="2188070"/>
                  </a:lnTo>
                </a:path>
                <a:path w="2700654" h="3079115">
                  <a:moveTo>
                    <a:pt x="1752473" y="2180158"/>
                  </a:moveTo>
                  <a:lnTo>
                    <a:pt x="1737715" y="2156396"/>
                  </a:lnTo>
                </a:path>
                <a:path w="2700654" h="3079115">
                  <a:moveTo>
                    <a:pt x="1733041" y="2148471"/>
                  </a:moveTo>
                  <a:lnTo>
                    <a:pt x="1718271" y="2124354"/>
                  </a:lnTo>
                </a:path>
                <a:path w="2700654" h="3079115">
                  <a:moveTo>
                    <a:pt x="1713242" y="2116429"/>
                  </a:moveTo>
                  <a:lnTo>
                    <a:pt x="1698472" y="2092667"/>
                  </a:lnTo>
                </a:path>
                <a:path w="2700654" h="3079115">
                  <a:moveTo>
                    <a:pt x="1693799" y="2084755"/>
                  </a:moveTo>
                  <a:lnTo>
                    <a:pt x="1679041" y="2060638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17">
            <a:extLst>
              <a:ext uri="{FF2B5EF4-FFF2-40B4-BE49-F238E27FC236}">
                <a16:creationId xmlns:a16="http://schemas.microsoft.com/office/drawing/2014/main" id="{63996DEA-6BDF-45A9-B834-BDCFA17AD592}"/>
              </a:ext>
            </a:extLst>
          </p:cNvPr>
          <p:cNvSpPr txBox="1"/>
          <p:nvPr/>
        </p:nvSpPr>
        <p:spPr>
          <a:xfrm>
            <a:off x="1368393" y="1788505"/>
            <a:ext cx="71691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dirty="0">
                <a:latin typeface="Microsoft Sans Serif"/>
                <a:cs typeface="Microsoft Sans Serif"/>
              </a:rPr>
              <a:t>IPv4</a:t>
            </a:r>
            <a:r>
              <a:rPr sz="1050" spc="90" dirty="0">
                <a:latin typeface="Microsoft Sans Serif"/>
                <a:cs typeface="Microsoft Sans Serif"/>
              </a:rPr>
              <a:t> </a:t>
            </a:r>
            <a:r>
              <a:rPr sz="1050" spc="60" dirty="0">
                <a:latin typeface="Microsoft Sans Serif"/>
                <a:cs typeface="Microsoft Sans Serif"/>
              </a:rPr>
              <a:t>/</a:t>
            </a:r>
            <a:r>
              <a:rPr sz="1050" spc="105" dirty="0">
                <a:latin typeface="Microsoft Sans Serif"/>
                <a:cs typeface="Microsoft Sans Serif"/>
              </a:rPr>
              <a:t> </a:t>
            </a:r>
            <a:r>
              <a:rPr sz="1050" spc="-20" dirty="0">
                <a:latin typeface="Microsoft Sans Serif"/>
                <a:cs typeface="Microsoft Sans Serif"/>
              </a:rPr>
              <a:t>IPv6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25" name="object 18">
            <a:extLst>
              <a:ext uri="{FF2B5EF4-FFF2-40B4-BE49-F238E27FC236}">
                <a16:creationId xmlns:a16="http://schemas.microsoft.com/office/drawing/2014/main" id="{2504D9AC-0B87-4F83-B31A-A66204487E4A}"/>
              </a:ext>
            </a:extLst>
          </p:cNvPr>
          <p:cNvSpPr txBox="1"/>
          <p:nvPr/>
        </p:nvSpPr>
        <p:spPr>
          <a:xfrm>
            <a:off x="4223200" y="1681583"/>
            <a:ext cx="66929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20" dirty="0">
                <a:latin typeface="Microsoft Sans Serif"/>
                <a:cs typeface="Microsoft Sans Serif"/>
              </a:rPr>
              <a:t>IANA</a:t>
            </a:r>
            <a:endParaRPr sz="2100">
              <a:latin typeface="Microsoft Sans Serif"/>
              <a:cs typeface="Microsoft Sans Serif"/>
            </a:endParaRPr>
          </a:p>
        </p:txBody>
      </p:sp>
      <p:sp>
        <p:nvSpPr>
          <p:cNvPr id="26" name="object 19">
            <a:extLst>
              <a:ext uri="{FF2B5EF4-FFF2-40B4-BE49-F238E27FC236}">
                <a16:creationId xmlns:a16="http://schemas.microsoft.com/office/drawing/2014/main" id="{D711B6D2-6671-487B-8343-1E30AD34C0A7}"/>
              </a:ext>
            </a:extLst>
          </p:cNvPr>
          <p:cNvSpPr txBox="1"/>
          <p:nvPr/>
        </p:nvSpPr>
        <p:spPr>
          <a:xfrm>
            <a:off x="5310396" y="3031581"/>
            <a:ext cx="1225550" cy="2398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59765">
              <a:lnSpc>
                <a:spcPct val="100000"/>
              </a:lnSpc>
              <a:spcBef>
                <a:spcPts val="100"/>
              </a:spcBef>
            </a:pPr>
            <a:r>
              <a:rPr sz="2100" spc="-25" dirty="0">
                <a:latin typeface="Microsoft Sans Serif"/>
                <a:cs typeface="Microsoft Sans Serif"/>
              </a:rPr>
              <a:t>RIR</a:t>
            </a:r>
            <a:endParaRPr sz="21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21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805"/>
              </a:spcBef>
            </a:pPr>
            <a:endParaRPr sz="2100">
              <a:latin typeface="Microsoft Sans Serif"/>
              <a:cs typeface="Microsoft Sans Serif"/>
            </a:endParaRPr>
          </a:p>
          <a:p>
            <a:pPr marL="65405">
              <a:lnSpc>
                <a:spcPct val="100000"/>
              </a:lnSpc>
            </a:pPr>
            <a:r>
              <a:rPr sz="2100" spc="-10" dirty="0">
                <a:latin typeface="Microsoft Sans Serif"/>
                <a:cs typeface="Microsoft Sans Serif"/>
              </a:rPr>
              <a:t>LIR/ISP</a:t>
            </a:r>
            <a:endParaRPr sz="21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21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805"/>
              </a:spcBef>
            </a:pPr>
            <a:endParaRPr sz="21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2100" spc="75" dirty="0">
                <a:latin typeface="Microsoft Sans Serif"/>
                <a:cs typeface="Microsoft Sans Serif"/>
              </a:rPr>
              <a:t>End</a:t>
            </a:r>
            <a:r>
              <a:rPr sz="2100" spc="125" dirty="0">
                <a:latin typeface="Microsoft Sans Serif"/>
                <a:cs typeface="Microsoft Sans Serif"/>
              </a:rPr>
              <a:t> </a:t>
            </a:r>
            <a:r>
              <a:rPr sz="2100" spc="60" dirty="0">
                <a:latin typeface="Microsoft Sans Serif"/>
                <a:cs typeface="Microsoft Sans Serif"/>
              </a:rPr>
              <a:t>User</a:t>
            </a:r>
            <a:endParaRPr sz="2100"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35313756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73E4C6B3-02C6-499C-A112-1B61AA32BFBB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7F7A2637-86D3-4D07-993D-2EFF9FF174EA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B96171DD-97DC-4FD5-ADE6-908DB27177B2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548A3233-8AE7-491E-8173-81B25253A34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87C3CE82-7EBD-45E0-8B6A-DA15859AB56A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5BC14863-34FE-41BF-92FB-4F06556593D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988200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6393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IPv4</a:t>
            </a:r>
            <a:r>
              <a:rPr spc="-300" dirty="0"/>
              <a:t> </a:t>
            </a:r>
            <a:r>
              <a:rPr dirty="0"/>
              <a:t>Address</a:t>
            </a:r>
            <a:r>
              <a:rPr spc="-140" dirty="0"/>
              <a:t> </a:t>
            </a:r>
            <a:r>
              <a:rPr spc="-10" dirty="0"/>
              <a:t>Distribution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ECD2F72F-8472-4F6F-B8EB-E4AA7E719AD2}"/>
              </a:ext>
            </a:extLst>
          </p:cNvPr>
          <p:cNvSpPr txBox="1"/>
          <p:nvPr/>
        </p:nvSpPr>
        <p:spPr>
          <a:xfrm>
            <a:off x="578283" y="1794243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F6B378DA-A889-4A7D-9572-416F654F132B}"/>
              </a:ext>
            </a:extLst>
          </p:cNvPr>
          <p:cNvSpPr txBox="1"/>
          <p:nvPr/>
        </p:nvSpPr>
        <p:spPr>
          <a:xfrm>
            <a:off x="822262" y="1783770"/>
            <a:ext cx="8096884" cy="4344779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sz="2800" dirty="0">
                <a:latin typeface="Arial MT"/>
                <a:cs typeface="Arial MT"/>
              </a:rPr>
              <a:t>IPv4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addresses</a:t>
            </a:r>
            <a:endParaRPr sz="28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5"/>
              </a:spcBef>
              <a:buChar char="–"/>
              <a:tabLst>
                <a:tab pos="325755" algn="l"/>
              </a:tabLst>
            </a:pPr>
            <a:r>
              <a:rPr sz="2400" dirty="0">
                <a:latin typeface="Arial MT"/>
                <a:cs typeface="Arial MT"/>
              </a:rPr>
              <a:t>Distributed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by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RIRs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according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demonstrated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spc="-20" dirty="0">
                <a:latin typeface="Arial MT"/>
                <a:cs typeface="Arial MT"/>
              </a:rPr>
              <a:t>need</a:t>
            </a:r>
            <a:endParaRPr sz="24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755" algn="l"/>
              </a:tabLst>
            </a:pPr>
            <a:r>
              <a:rPr sz="2400" dirty="0">
                <a:latin typeface="Arial MT"/>
                <a:cs typeface="Arial MT"/>
              </a:rPr>
              <a:t>Have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almost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all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run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spc="-25" dirty="0">
                <a:latin typeface="Arial MT"/>
                <a:cs typeface="Arial MT"/>
              </a:rPr>
              <a:t>out</a:t>
            </a:r>
            <a:endParaRPr sz="24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755" algn="l"/>
              </a:tabLst>
            </a:pPr>
            <a:r>
              <a:rPr sz="2400" dirty="0">
                <a:latin typeface="Arial MT"/>
                <a:cs typeface="Arial MT"/>
              </a:rPr>
              <a:t>RIRs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have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IPv4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run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out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policies</a:t>
            </a:r>
            <a:endParaRPr sz="2400"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300"/>
              </a:spcBef>
              <a:buChar char="•"/>
              <a:tabLst>
                <a:tab pos="623570" algn="l"/>
              </a:tabLst>
            </a:pPr>
            <a:r>
              <a:rPr dirty="0">
                <a:latin typeface="Arial MT"/>
                <a:cs typeface="Arial MT"/>
              </a:rPr>
              <a:t>E.g.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one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off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assignment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from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limited</a:t>
            </a:r>
            <a:r>
              <a:rPr spc="-20" dirty="0">
                <a:latin typeface="Arial MT"/>
                <a:cs typeface="Arial MT"/>
              </a:rPr>
              <a:t> pool</a:t>
            </a:r>
            <a:endParaRPr dirty="0">
              <a:latin typeface="Arial MT"/>
              <a:cs typeface="Arial MT"/>
            </a:endParaRPr>
          </a:p>
          <a:p>
            <a:pPr marL="25400">
              <a:lnSpc>
                <a:spcPct val="100000"/>
              </a:lnSpc>
              <a:spcBef>
                <a:spcPts val="415"/>
              </a:spcBef>
            </a:pPr>
            <a:r>
              <a:rPr sz="2800" spc="-10" dirty="0">
                <a:latin typeface="Arial MT"/>
                <a:cs typeface="Arial MT"/>
              </a:rPr>
              <a:t>Typical</a:t>
            </a:r>
            <a:r>
              <a:rPr sz="2800" spc="-85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Campus:</a:t>
            </a:r>
            <a:endParaRPr sz="28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5"/>
              </a:spcBef>
              <a:buChar char="–"/>
              <a:tabLst>
                <a:tab pos="325755" algn="l"/>
              </a:tabLst>
            </a:pPr>
            <a:r>
              <a:rPr sz="2400" dirty="0">
                <a:latin typeface="Arial MT"/>
                <a:cs typeface="Arial MT"/>
              </a:rPr>
              <a:t>Small</a:t>
            </a:r>
            <a:r>
              <a:rPr sz="2400" spc="-4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public</a:t>
            </a:r>
            <a:r>
              <a:rPr sz="2400" spc="-4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address</a:t>
            </a:r>
            <a:r>
              <a:rPr sz="2400" spc="-4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block</a:t>
            </a:r>
            <a:endParaRPr sz="2400"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300"/>
              </a:spcBef>
              <a:buChar char="•"/>
              <a:tabLst>
                <a:tab pos="623570" algn="l"/>
              </a:tabLst>
            </a:pPr>
            <a:r>
              <a:rPr dirty="0">
                <a:latin typeface="Arial MT"/>
                <a:cs typeface="Arial MT"/>
              </a:rPr>
              <a:t>For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public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servers,</a:t>
            </a:r>
            <a:r>
              <a:rPr spc="-30" dirty="0">
                <a:latin typeface="Arial MT"/>
                <a:cs typeface="Arial MT"/>
              </a:rPr>
              <a:t> NAT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spc="-20" dirty="0">
                <a:latin typeface="Arial MT"/>
                <a:cs typeface="Arial MT"/>
              </a:rPr>
              <a:t>pools</a:t>
            </a:r>
            <a:endParaRPr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295"/>
              </a:spcBef>
              <a:buChar char="•"/>
              <a:tabLst>
                <a:tab pos="623570" algn="l"/>
              </a:tabLst>
            </a:pPr>
            <a:r>
              <a:rPr dirty="0">
                <a:latin typeface="Arial MT"/>
                <a:cs typeface="Arial MT"/>
              </a:rPr>
              <a:t>Anything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from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/28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to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/21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depending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on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RIR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region/upstream</a:t>
            </a:r>
            <a:endParaRPr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55"/>
              </a:spcBef>
              <a:buChar char="–"/>
              <a:tabLst>
                <a:tab pos="325755" algn="l"/>
              </a:tabLst>
            </a:pPr>
            <a:r>
              <a:rPr sz="2400" dirty="0">
                <a:latin typeface="Arial MT"/>
                <a:cs typeface="Arial MT"/>
              </a:rPr>
              <a:t>Private</a:t>
            </a:r>
            <a:r>
              <a:rPr sz="2400" spc="-4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address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spc="-20" dirty="0">
                <a:latin typeface="Arial MT"/>
                <a:cs typeface="Arial MT"/>
              </a:rPr>
              <a:t>block</a:t>
            </a:r>
            <a:endParaRPr sz="2400"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300"/>
              </a:spcBef>
              <a:buChar char="•"/>
              <a:tabLst>
                <a:tab pos="623570" algn="l"/>
              </a:tabLst>
            </a:pPr>
            <a:r>
              <a:rPr dirty="0">
                <a:latin typeface="Arial MT"/>
                <a:cs typeface="Arial MT"/>
              </a:rPr>
              <a:t>For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internal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end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users,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network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management,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spc="-25" dirty="0">
                <a:latin typeface="Arial MT"/>
                <a:cs typeface="Arial MT"/>
              </a:rPr>
              <a:t>etc</a:t>
            </a:r>
            <a:endParaRPr dirty="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C8C8D6D4-36C0-4B59-A6BA-F05A6A83710F}"/>
              </a:ext>
            </a:extLst>
          </p:cNvPr>
          <p:cNvSpPr txBox="1"/>
          <p:nvPr/>
        </p:nvSpPr>
        <p:spPr>
          <a:xfrm>
            <a:off x="578283" y="3394443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2245579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24_2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5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 dirty="0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107" name="Picture 4_2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08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1FD34427-4B5B-47E0-9B81-C394CFD94D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293480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463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IPv4</a:t>
            </a:r>
            <a:r>
              <a:rPr spc="-280" dirty="0"/>
              <a:t> </a:t>
            </a:r>
            <a:r>
              <a:rPr spc="-10" dirty="0"/>
              <a:t>Addresses</a:t>
            </a: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6893C5E7-C09E-4749-B701-826AD3958DC8}"/>
              </a:ext>
            </a:extLst>
          </p:cNvPr>
          <p:cNvSpPr txBox="1"/>
          <p:nvPr/>
        </p:nvSpPr>
        <p:spPr>
          <a:xfrm>
            <a:off x="578283" y="2031185"/>
            <a:ext cx="120650" cy="77216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9" name="object 4">
            <a:extLst>
              <a:ext uri="{FF2B5EF4-FFF2-40B4-BE49-F238E27FC236}">
                <a16:creationId xmlns:a16="http://schemas.microsoft.com/office/drawing/2014/main" id="{9516D70A-8463-4A81-8142-E5BCD7CC1F01}"/>
              </a:ext>
            </a:extLst>
          </p:cNvPr>
          <p:cNvSpPr txBox="1"/>
          <p:nvPr/>
        </p:nvSpPr>
        <p:spPr>
          <a:xfrm>
            <a:off x="822262" y="2074402"/>
            <a:ext cx="7676515" cy="109220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sz="2100" dirty="0">
                <a:latin typeface="Arial MT"/>
                <a:cs typeface="Arial MT"/>
              </a:rPr>
              <a:t>Remember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binary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mathematics!</a:t>
            </a:r>
            <a:endParaRPr sz="2100">
              <a:latin typeface="Arial MT"/>
              <a:cs typeface="Arial MT"/>
            </a:endParaRPr>
          </a:p>
          <a:p>
            <a:pPr marL="25400" marR="17780">
              <a:lnSpc>
                <a:spcPct val="100000"/>
              </a:lnSpc>
              <a:spcBef>
                <a:spcPts val="415"/>
              </a:spcBef>
            </a:pPr>
            <a:r>
              <a:rPr sz="2100" dirty="0">
                <a:latin typeface="Arial MT"/>
                <a:cs typeface="Arial MT"/>
              </a:rPr>
              <a:t>Each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bit</a:t>
            </a:r>
            <a:r>
              <a:rPr sz="2100" spc="-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is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basically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power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of</a:t>
            </a:r>
            <a:r>
              <a:rPr sz="2100" spc="-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2.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First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bit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is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2</a:t>
            </a:r>
            <a:r>
              <a:rPr sz="1800" baseline="30092" dirty="0">
                <a:latin typeface="Arial MT"/>
                <a:cs typeface="Arial MT"/>
              </a:rPr>
              <a:t>0</a:t>
            </a:r>
            <a:r>
              <a:rPr sz="2100" dirty="0">
                <a:latin typeface="Arial MT"/>
                <a:cs typeface="Arial MT"/>
              </a:rPr>
              <a:t>,</a:t>
            </a:r>
            <a:r>
              <a:rPr sz="2100" spc="-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second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bit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spc="-25" dirty="0">
                <a:latin typeface="Arial MT"/>
                <a:cs typeface="Arial MT"/>
              </a:rPr>
              <a:t>is </a:t>
            </a:r>
            <a:r>
              <a:rPr sz="2100" dirty="0">
                <a:latin typeface="Arial MT"/>
                <a:cs typeface="Arial MT"/>
              </a:rPr>
              <a:t>2</a:t>
            </a:r>
            <a:r>
              <a:rPr sz="1800" baseline="30092" dirty="0">
                <a:latin typeface="Arial MT"/>
                <a:cs typeface="Arial MT"/>
              </a:rPr>
              <a:t>1</a:t>
            </a:r>
            <a:r>
              <a:rPr sz="1800" spc="352" baseline="30092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and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so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on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eighth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bit</a:t>
            </a:r>
            <a:r>
              <a:rPr sz="2100" spc="-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which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is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spc="-25" dirty="0">
                <a:latin typeface="Arial MT"/>
                <a:cs typeface="Arial MT"/>
              </a:rPr>
              <a:t>2</a:t>
            </a:r>
            <a:r>
              <a:rPr sz="1800" spc="-37" baseline="30092" dirty="0">
                <a:latin typeface="Arial MT"/>
                <a:cs typeface="Arial MT"/>
              </a:rPr>
              <a:t>7</a:t>
            </a:r>
            <a:r>
              <a:rPr sz="2100" spc="-25" dirty="0">
                <a:latin typeface="Arial MT"/>
                <a:cs typeface="Arial MT"/>
              </a:rPr>
              <a:t>.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64232A81-BE18-47CE-9627-399B4DADB308}"/>
              </a:ext>
            </a:extLst>
          </p:cNvPr>
          <p:cNvSpPr txBox="1"/>
          <p:nvPr/>
        </p:nvSpPr>
        <p:spPr>
          <a:xfrm>
            <a:off x="578283" y="4218201"/>
            <a:ext cx="120650" cy="114554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6">
            <a:extLst>
              <a:ext uri="{FF2B5EF4-FFF2-40B4-BE49-F238E27FC236}">
                <a16:creationId xmlns:a16="http://schemas.microsoft.com/office/drawing/2014/main" id="{99FAEA44-44D7-4521-9DA8-04F6FE730A8A}"/>
              </a:ext>
            </a:extLst>
          </p:cNvPr>
          <p:cNvSpPr txBox="1"/>
          <p:nvPr/>
        </p:nvSpPr>
        <p:spPr>
          <a:xfrm>
            <a:off x="809562" y="4261406"/>
            <a:ext cx="6392545" cy="114554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20"/>
              </a:spcBef>
            </a:pPr>
            <a:r>
              <a:rPr sz="2100" dirty="0">
                <a:latin typeface="Arial MT"/>
                <a:cs typeface="Arial MT"/>
              </a:rPr>
              <a:t>This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means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that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spc="-50" dirty="0">
                <a:latin typeface="Arial MT"/>
                <a:cs typeface="Arial MT"/>
              </a:rPr>
              <a:t>:</a:t>
            </a:r>
            <a:endParaRPr sz="2100">
              <a:latin typeface="Arial MT"/>
              <a:cs typeface="Arial MT"/>
            </a:endParaRPr>
          </a:p>
          <a:p>
            <a:pPr marL="38100">
              <a:lnSpc>
                <a:spcPct val="100000"/>
              </a:lnSpc>
              <a:spcBef>
                <a:spcPts val="415"/>
              </a:spcBef>
            </a:pPr>
            <a:r>
              <a:rPr sz="2100" spc="-145" dirty="0">
                <a:latin typeface="Arial MT"/>
                <a:cs typeface="Arial MT"/>
              </a:rPr>
              <a:t>11111111</a:t>
            </a:r>
            <a:r>
              <a:rPr sz="2100" spc="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=</a:t>
            </a:r>
            <a:r>
              <a:rPr sz="2100" spc="1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2</a:t>
            </a:r>
            <a:r>
              <a:rPr sz="1800" spc="-15" baseline="30092" dirty="0">
                <a:latin typeface="Arial MT"/>
                <a:cs typeface="Arial MT"/>
              </a:rPr>
              <a:t>0</a:t>
            </a:r>
            <a:r>
              <a:rPr sz="2100" spc="-10" dirty="0">
                <a:latin typeface="Arial MT"/>
                <a:cs typeface="Arial MT"/>
              </a:rPr>
              <a:t>*1+2</a:t>
            </a:r>
            <a:r>
              <a:rPr sz="1800" spc="-15" baseline="30092" dirty="0">
                <a:latin typeface="Arial MT"/>
                <a:cs typeface="Arial MT"/>
              </a:rPr>
              <a:t>1</a:t>
            </a:r>
            <a:r>
              <a:rPr sz="2100" spc="-10" dirty="0">
                <a:latin typeface="Arial MT"/>
                <a:cs typeface="Arial MT"/>
              </a:rPr>
              <a:t>*1+2</a:t>
            </a:r>
            <a:r>
              <a:rPr sz="1800" spc="-15" baseline="30092" dirty="0">
                <a:latin typeface="Arial MT"/>
                <a:cs typeface="Arial MT"/>
              </a:rPr>
              <a:t>2</a:t>
            </a:r>
            <a:r>
              <a:rPr sz="2100" spc="-10" dirty="0">
                <a:latin typeface="Arial MT"/>
                <a:cs typeface="Arial MT"/>
              </a:rPr>
              <a:t>*1+2</a:t>
            </a:r>
            <a:r>
              <a:rPr sz="1800" spc="-15" baseline="30092" dirty="0">
                <a:latin typeface="Arial MT"/>
                <a:cs typeface="Arial MT"/>
              </a:rPr>
              <a:t>3</a:t>
            </a:r>
            <a:r>
              <a:rPr sz="2100" spc="-10" dirty="0">
                <a:latin typeface="Arial MT"/>
                <a:cs typeface="Arial MT"/>
              </a:rPr>
              <a:t>*1+2</a:t>
            </a:r>
            <a:r>
              <a:rPr sz="1800" spc="-15" baseline="30092" dirty="0">
                <a:latin typeface="Arial MT"/>
                <a:cs typeface="Arial MT"/>
              </a:rPr>
              <a:t>4</a:t>
            </a:r>
            <a:r>
              <a:rPr sz="2100" spc="-10" dirty="0">
                <a:latin typeface="Arial MT"/>
                <a:cs typeface="Arial MT"/>
              </a:rPr>
              <a:t>*1+2</a:t>
            </a:r>
            <a:r>
              <a:rPr sz="1800" spc="-15" baseline="30092" dirty="0">
                <a:latin typeface="Arial MT"/>
                <a:cs typeface="Arial MT"/>
              </a:rPr>
              <a:t>5</a:t>
            </a:r>
            <a:r>
              <a:rPr sz="2100" spc="-10" dirty="0">
                <a:latin typeface="Arial MT"/>
                <a:cs typeface="Arial MT"/>
              </a:rPr>
              <a:t>*1+2</a:t>
            </a:r>
            <a:r>
              <a:rPr sz="1800" spc="-15" baseline="30092" dirty="0">
                <a:latin typeface="Arial MT"/>
                <a:cs typeface="Arial MT"/>
              </a:rPr>
              <a:t>6</a:t>
            </a:r>
            <a:r>
              <a:rPr sz="2100" spc="-10" dirty="0">
                <a:latin typeface="Arial MT"/>
                <a:cs typeface="Arial MT"/>
              </a:rPr>
              <a:t>*1+2</a:t>
            </a:r>
            <a:r>
              <a:rPr sz="1800" spc="-15" baseline="30092" dirty="0">
                <a:latin typeface="Arial MT"/>
                <a:cs typeface="Arial MT"/>
              </a:rPr>
              <a:t>7</a:t>
            </a:r>
            <a:r>
              <a:rPr sz="2100" spc="-10" dirty="0">
                <a:latin typeface="Arial MT"/>
                <a:cs typeface="Arial MT"/>
              </a:rPr>
              <a:t>*1</a:t>
            </a:r>
            <a:endParaRPr sz="2100">
              <a:latin typeface="Arial MT"/>
              <a:cs typeface="Arial MT"/>
            </a:endParaRPr>
          </a:p>
          <a:p>
            <a:pPr marL="38100">
              <a:lnSpc>
                <a:spcPct val="100000"/>
              </a:lnSpc>
              <a:spcBef>
                <a:spcPts val="420"/>
              </a:spcBef>
            </a:pPr>
            <a:r>
              <a:rPr sz="2100" spc="-145" dirty="0">
                <a:latin typeface="Arial MT"/>
                <a:cs typeface="Arial MT"/>
              </a:rPr>
              <a:t>11111111</a:t>
            </a:r>
            <a:r>
              <a:rPr sz="2100" spc="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=</a:t>
            </a:r>
            <a:r>
              <a:rPr sz="2100" spc="1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1+2+4+8+16+32+64+128</a:t>
            </a:r>
            <a:r>
              <a:rPr sz="2100" spc="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=</a:t>
            </a:r>
            <a:r>
              <a:rPr sz="2100" spc="30" dirty="0">
                <a:latin typeface="Arial MT"/>
                <a:cs typeface="Arial MT"/>
              </a:rPr>
              <a:t> </a:t>
            </a:r>
            <a:r>
              <a:rPr sz="2100" spc="-25" dirty="0">
                <a:latin typeface="Arial MT"/>
                <a:cs typeface="Arial MT"/>
              </a:rPr>
              <a:t>255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2" name="object 7">
            <a:extLst>
              <a:ext uri="{FF2B5EF4-FFF2-40B4-BE49-F238E27FC236}">
                <a16:creationId xmlns:a16="http://schemas.microsoft.com/office/drawing/2014/main" id="{6CCFACC2-8B8B-460A-91E4-00C37B2CE70B}"/>
              </a:ext>
            </a:extLst>
          </p:cNvPr>
          <p:cNvSpPr txBox="1"/>
          <p:nvPr/>
        </p:nvSpPr>
        <p:spPr>
          <a:xfrm>
            <a:off x="2904757" y="3287654"/>
            <a:ext cx="1905000" cy="86741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87630">
              <a:lnSpc>
                <a:spcPct val="100000"/>
              </a:lnSpc>
              <a:spcBef>
                <a:spcPts val="425"/>
              </a:spcBef>
            </a:pPr>
            <a:r>
              <a:rPr sz="2700" b="1" spc="-15" baseline="-16975" dirty="0">
                <a:solidFill>
                  <a:srgbClr val="FF0000"/>
                </a:solidFill>
                <a:latin typeface="Courier New"/>
                <a:cs typeface="Courier New"/>
              </a:rPr>
              <a:t>2</a:t>
            </a:r>
            <a:r>
              <a:rPr sz="1050" b="1" spc="-10" dirty="0">
                <a:solidFill>
                  <a:srgbClr val="FF0000"/>
                </a:solidFill>
                <a:latin typeface="Courier New"/>
                <a:cs typeface="Courier New"/>
              </a:rPr>
              <a:t>7</a:t>
            </a:r>
            <a:r>
              <a:rPr sz="2700" b="1" spc="-15" baseline="-16975" dirty="0">
                <a:solidFill>
                  <a:srgbClr val="FF0000"/>
                </a:solidFill>
                <a:latin typeface="Courier New"/>
                <a:cs typeface="Courier New"/>
              </a:rPr>
              <a:t>2</a:t>
            </a:r>
            <a:r>
              <a:rPr sz="1050" b="1" spc="-10" dirty="0">
                <a:solidFill>
                  <a:srgbClr val="FF0000"/>
                </a:solidFill>
                <a:latin typeface="Courier New"/>
                <a:cs typeface="Courier New"/>
              </a:rPr>
              <a:t>6</a:t>
            </a:r>
            <a:r>
              <a:rPr sz="2700" b="1" spc="-15" baseline="-16975" dirty="0">
                <a:solidFill>
                  <a:srgbClr val="FF0000"/>
                </a:solidFill>
                <a:latin typeface="Courier New"/>
                <a:cs typeface="Courier New"/>
              </a:rPr>
              <a:t>2</a:t>
            </a:r>
            <a:r>
              <a:rPr sz="1050" b="1" spc="-10" dirty="0">
                <a:solidFill>
                  <a:srgbClr val="FF0000"/>
                </a:solidFill>
                <a:latin typeface="Courier New"/>
                <a:cs typeface="Courier New"/>
              </a:rPr>
              <a:t>5</a:t>
            </a:r>
            <a:r>
              <a:rPr sz="2700" b="1" spc="-15" baseline="-16975" dirty="0">
                <a:solidFill>
                  <a:srgbClr val="FF0000"/>
                </a:solidFill>
                <a:latin typeface="Courier New"/>
                <a:cs typeface="Courier New"/>
              </a:rPr>
              <a:t>2</a:t>
            </a:r>
            <a:r>
              <a:rPr sz="1050" b="1" spc="-10" dirty="0">
                <a:solidFill>
                  <a:srgbClr val="FF0000"/>
                </a:solidFill>
                <a:latin typeface="Courier New"/>
                <a:cs typeface="Courier New"/>
              </a:rPr>
              <a:t>4</a:t>
            </a:r>
            <a:r>
              <a:rPr sz="2700" b="1" spc="-15" baseline="-16975" dirty="0">
                <a:solidFill>
                  <a:srgbClr val="FF0000"/>
                </a:solidFill>
                <a:latin typeface="Courier New"/>
                <a:cs typeface="Courier New"/>
              </a:rPr>
              <a:t>2</a:t>
            </a:r>
            <a:r>
              <a:rPr sz="1050" b="1" spc="-10" dirty="0">
                <a:solidFill>
                  <a:srgbClr val="FF0000"/>
                </a:solidFill>
                <a:latin typeface="Courier New"/>
                <a:cs typeface="Courier New"/>
              </a:rPr>
              <a:t>3</a:t>
            </a:r>
            <a:r>
              <a:rPr sz="2700" b="1" spc="-15" baseline="-16975" dirty="0">
                <a:solidFill>
                  <a:srgbClr val="FF0000"/>
                </a:solidFill>
                <a:latin typeface="Courier New"/>
                <a:cs typeface="Courier New"/>
              </a:rPr>
              <a:t>2</a:t>
            </a:r>
            <a:r>
              <a:rPr sz="1050" b="1" spc="-10" dirty="0">
                <a:solidFill>
                  <a:srgbClr val="FF0000"/>
                </a:solidFill>
                <a:latin typeface="Courier New"/>
                <a:cs typeface="Courier New"/>
              </a:rPr>
              <a:t>2</a:t>
            </a:r>
            <a:r>
              <a:rPr sz="2700" b="1" spc="-15" baseline="-16975" dirty="0">
                <a:solidFill>
                  <a:srgbClr val="FF0000"/>
                </a:solidFill>
                <a:latin typeface="Courier New"/>
                <a:cs typeface="Courier New"/>
              </a:rPr>
              <a:t>2</a:t>
            </a:r>
            <a:r>
              <a:rPr sz="1050" b="1" spc="-10" dirty="0">
                <a:solidFill>
                  <a:srgbClr val="FF0000"/>
                </a:solidFill>
                <a:latin typeface="Courier New"/>
                <a:cs typeface="Courier New"/>
              </a:rPr>
              <a:t>1</a:t>
            </a:r>
            <a:r>
              <a:rPr sz="2700" b="1" spc="-15" baseline="-16975" dirty="0">
                <a:solidFill>
                  <a:srgbClr val="FF0000"/>
                </a:solidFill>
                <a:latin typeface="Courier New"/>
                <a:cs typeface="Courier New"/>
              </a:rPr>
              <a:t>2</a:t>
            </a:r>
            <a:r>
              <a:rPr sz="1050" b="1" spc="-10" dirty="0">
                <a:solidFill>
                  <a:srgbClr val="FF0000"/>
                </a:solidFill>
                <a:latin typeface="Courier New"/>
                <a:cs typeface="Courier New"/>
              </a:rPr>
              <a:t>0</a:t>
            </a:r>
            <a:endParaRPr sz="1050">
              <a:latin typeface="Courier New"/>
              <a:cs typeface="Courier New"/>
            </a:endParaRPr>
          </a:p>
          <a:p>
            <a:pPr marL="38100">
              <a:lnSpc>
                <a:spcPct val="100000"/>
              </a:lnSpc>
              <a:spcBef>
                <a:spcPts val="540"/>
              </a:spcBef>
            </a:pPr>
            <a:r>
              <a:rPr sz="3000" b="1" spc="-10" dirty="0">
                <a:solidFill>
                  <a:srgbClr val="00AF4F"/>
                </a:solidFill>
                <a:latin typeface="Courier New"/>
                <a:cs typeface="Courier New"/>
              </a:rPr>
              <a:t>11111111</a:t>
            </a:r>
            <a:endParaRPr sz="30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947638B6-1A53-41F7-8A7E-9119E3811CF7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1B86B5BD-5810-410A-B286-957DAFC737D6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E8D4222F-07E1-4CFE-B60B-0CB5C7EF33A1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CCE899B1-0D37-4FC2-A8F7-1CE3FF8F661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15F954CA-2DC1-41AC-B387-4CC08BD36221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7F03CAE9-5EB4-42AA-A084-A4103F21BB4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080247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6393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IPv6</a:t>
            </a:r>
            <a:r>
              <a:rPr spc="-300" dirty="0"/>
              <a:t> </a:t>
            </a:r>
            <a:r>
              <a:rPr dirty="0"/>
              <a:t>Address</a:t>
            </a:r>
            <a:r>
              <a:rPr spc="-140" dirty="0"/>
              <a:t> </a:t>
            </a:r>
            <a:r>
              <a:rPr spc="-10" dirty="0"/>
              <a:t>Distribution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B1AD0EF7-DF6E-4B81-8F88-1D38D2A193D7}"/>
              </a:ext>
            </a:extLst>
          </p:cNvPr>
          <p:cNvSpPr txBox="1"/>
          <p:nvPr/>
        </p:nvSpPr>
        <p:spPr>
          <a:xfrm>
            <a:off x="578283" y="1886290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F9380918-28BC-4F9B-8979-72E903E417C4}"/>
              </a:ext>
            </a:extLst>
          </p:cNvPr>
          <p:cNvSpPr txBox="1"/>
          <p:nvPr/>
        </p:nvSpPr>
        <p:spPr>
          <a:xfrm>
            <a:off x="822262" y="1875817"/>
            <a:ext cx="6270098" cy="3642023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sz="2400" dirty="0">
                <a:latin typeface="Arial MT"/>
                <a:cs typeface="Arial MT"/>
              </a:rPr>
              <a:t>IPv6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addresses</a:t>
            </a:r>
            <a:endParaRPr sz="24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5"/>
              </a:spcBef>
              <a:buChar char="–"/>
              <a:tabLst>
                <a:tab pos="325755" algn="l"/>
              </a:tabLst>
            </a:pPr>
            <a:r>
              <a:rPr sz="2000" dirty="0">
                <a:latin typeface="Arial MT"/>
                <a:cs typeface="Arial MT"/>
              </a:rPr>
              <a:t>Network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operators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receive</a:t>
            </a:r>
            <a:r>
              <a:rPr sz="2000" spc="-5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minimum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of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spc="-25" dirty="0">
                <a:latin typeface="Arial MT"/>
                <a:cs typeface="Arial MT"/>
              </a:rPr>
              <a:t>/32</a:t>
            </a:r>
            <a:endParaRPr sz="2000"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300"/>
              </a:spcBef>
              <a:buChar char="•"/>
              <a:tabLst>
                <a:tab pos="623570" algn="l"/>
              </a:tabLst>
            </a:pPr>
            <a:r>
              <a:rPr sz="1600" dirty="0">
                <a:latin typeface="Arial MT"/>
                <a:cs typeface="Arial MT"/>
              </a:rPr>
              <a:t>Includes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RENs,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University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Campuses,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etc</a:t>
            </a:r>
            <a:endParaRPr sz="16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55"/>
              </a:spcBef>
              <a:buChar char="–"/>
              <a:tabLst>
                <a:tab pos="325755" algn="l"/>
              </a:tabLst>
            </a:pPr>
            <a:r>
              <a:rPr sz="2000" spc="-10" dirty="0">
                <a:latin typeface="Arial MT"/>
                <a:cs typeface="Arial MT"/>
              </a:rPr>
              <a:t>End-</a:t>
            </a:r>
            <a:r>
              <a:rPr sz="2000" dirty="0">
                <a:latin typeface="Arial MT"/>
                <a:cs typeface="Arial MT"/>
              </a:rPr>
              <a:t>sites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receive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spc="-25" dirty="0">
                <a:latin typeface="Arial MT"/>
                <a:cs typeface="Arial MT"/>
              </a:rPr>
              <a:t>/48</a:t>
            </a:r>
            <a:endParaRPr sz="20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755" algn="l"/>
              </a:tabLst>
            </a:pPr>
            <a:r>
              <a:rPr sz="2000" dirty="0">
                <a:latin typeface="Arial MT"/>
                <a:cs typeface="Arial MT"/>
              </a:rPr>
              <a:t>Smallest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subnet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size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is</a:t>
            </a:r>
            <a:r>
              <a:rPr sz="2000" spc="-25" dirty="0">
                <a:latin typeface="Arial MT"/>
                <a:cs typeface="Arial MT"/>
              </a:rPr>
              <a:t> /64</a:t>
            </a:r>
            <a:endParaRPr sz="2000" dirty="0">
              <a:latin typeface="Arial MT"/>
              <a:cs typeface="Arial MT"/>
            </a:endParaRPr>
          </a:p>
          <a:p>
            <a:pPr marL="25400">
              <a:lnSpc>
                <a:spcPct val="100000"/>
              </a:lnSpc>
              <a:spcBef>
                <a:spcPts val="420"/>
              </a:spcBef>
            </a:pPr>
            <a:r>
              <a:rPr sz="2400" spc="-10" dirty="0">
                <a:latin typeface="Arial MT"/>
                <a:cs typeface="Arial MT"/>
              </a:rPr>
              <a:t>Typical</a:t>
            </a:r>
            <a:r>
              <a:rPr sz="2400" spc="-5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Single</a:t>
            </a:r>
            <a:r>
              <a:rPr sz="2400" spc="-5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Campus:</a:t>
            </a:r>
            <a:endParaRPr sz="24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5"/>
              </a:spcBef>
              <a:buChar char="–"/>
              <a:tabLst>
                <a:tab pos="325755" algn="l"/>
              </a:tabLst>
            </a:pPr>
            <a:r>
              <a:rPr sz="2000" dirty="0">
                <a:latin typeface="Arial MT"/>
                <a:cs typeface="Arial MT"/>
              </a:rPr>
              <a:t>/48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divided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out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amongst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buildings</a:t>
            </a:r>
            <a:endParaRPr sz="2000" dirty="0">
              <a:latin typeface="Arial MT"/>
              <a:cs typeface="Arial MT"/>
            </a:endParaRPr>
          </a:p>
          <a:p>
            <a:pPr marL="25400">
              <a:lnSpc>
                <a:spcPct val="100000"/>
              </a:lnSpc>
              <a:spcBef>
                <a:spcPts val="420"/>
              </a:spcBef>
            </a:pPr>
            <a:r>
              <a:rPr sz="2400" spc="-10" dirty="0">
                <a:latin typeface="Arial MT"/>
                <a:cs typeface="Arial MT"/>
              </a:rPr>
              <a:t>Typical</a:t>
            </a:r>
            <a:r>
              <a:rPr sz="2400" spc="-4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Multi-</a:t>
            </a:r>
            <a:r>
              <a:rPr sz="2400" dirty="0">
                <a:latin typeface="Arial MT"/>
                <a:cs typeface="Arial MT"/>
              </a:rPr>
              <a:t>Campus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or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Multi-Faculty:</a:t>
            </a:r>
            <a:endParaRPr sz="24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25755" algn="l"/>
              </a:tabLst>
            </a:pPr>
            <a:r>
              <a:rPr sz="2000" dirty="0">
                <a:latin typeface="Arial MT"/>
                <a:cs typeface="Arial MT"/>
              </a:rPr>
              <a:t>/32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divided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out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amongst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Campuses</a:t>
            </a:r>
            <a:endParaRPr sz="2000"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300"/>
              </a:spcBef>
              <a:buChar char="•"/>
              <a:tabLst>
                <a:tab pos="623570" algn="l"/>
              </a:tabLst>
            </a:pPr>
            <a:r>
              <a:rPr sz="1600" dirty="0">
                <a:latin typeface="Arial MT"/>
                <a:cs typeface="Arial MT"/>
              </a:rPr>
              <a:t>/48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campus</a:t>
            </a:r>
            <a:endParaRPr sz="1600" dirty="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74E564FB-00EE-477B-BAD7-6A89CDDC1B28}"/>
              </a:ext>
            </a:extLst>
          </p:cNvPr>
          <p:cNvSpPr txBox="1"/>
          <p:nvPr/>
        </p:nvSpPr>
        <p:spPr>
          <a:xfrm>
            <a:off x="578283" y="3486490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F038923D-DB58-4799-A64D-F6E1161EAFE8}"/>
              </a:ext>
            </a:extLst>
          </p:cNvPr>
          <p:cNvSpPr txBox="1"/>
          <p:nvPr/>
        </p:nvSpPr>
        <p:spPr>
          <a:xfrm>
            <a:off x="578283" y="4180215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79952916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7BCBDB29-C248-404E-9E95-2A2EAF18F64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EE12100B-78D8-4D14-8D19-B4CAE7A86C66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ECA108CD-0BAA-48A4-AC2C-1CBD072673B5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B49D2A91-FFAD-4D5D-86B9-9F50637B018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0C520C4B-B4CE-4D59-B32E-4D060E26101D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44A1B6D-85AB-4365-B50F-773303B20662}"/>
              </a:ext>
            </a:extLst>
          </p:cNvPr>
          <p:cNvSpPr/>
          <p:nvPr/>
        </p:nvSpPr>
        <p:spPr>
          <a:xfrm>
            <a:off x="733560" y="3084052"/>
            <a:ext cx="82675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Questions</a:t>
            </a:r>
            <a:r>
              <a:rPr lang="en-US" sz="3200" b="1" spc="-195" dirty="0"/>
              <a:t> </a:t>
            </a:r>
            <a:r>
              <a:rPr lang="en-US" sz="3200" b="1" dirty="0"/>
              <a:t>about</a:t>
            </a:r>
            <a:r>
              <a:rPr lang="en-US" sz="3200" b="1" spc="-114" dirty="0"/>
              <a:t> </a:t>
            </a:r>
            <a:r>
              <a:rPr lang="en-US" sz="3200" b="1" spc="-30" dirty="0"/>
              <a:t>IP</a:t>
            </a:r>
            <a:r>
              <a:rPr lang="en-US" sz="3200" b="1" spc="-320" dirty="0"/>
              <a:t>  </a:t>
            </a:r>
            <a:r>
              <a:rPr lang="en-US" sz="3200" b="1" spc="-10" dirty="0"/>
              <a:t>Address Distribution?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79612560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8C15B7C4-472E-4079-917A-E8EEF66A11C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CCDAF7C6-5AC3-4AD9-B1C1-C478C6CAA999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CF039764-0D4D-45B1-B045-CD8AD3E9E7A0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E43508DB-C039-4A47-BCEF-BD10095731B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81E7B844-6161-4798-B3AD-3A43E04EB295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2641A654-D0F7-4389-AB5A-404AB19EAB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219680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30250">
              <a:lnSpc>
                <a:spcPct val="100000"/>
              </a:lnSpc>
              <a:spcBef>
                <a:spcPts val="100"/>
              </a:spcBef>
            </a:pPr>
            <a:r>
              <a:rPr dirty="0"/>
              <a:t>Designing</a:t>
            </a:r>
            <a:r>
              <a:rPr spc="-195" dirty="0"/>
              <a:t> </a:t>
            </a:r>
            <a:r>
              <a:rPr dirty="0"/>
              <a:t>an</a:t>
            </a:r>
            <a:r>
              <a:rPr spc="-310" dirty="0"/>
              <a:t> </a:t>
            </a:r>
            <a:r>
              <a:rPr dirty="0"/>
              <a:t>Address</a:t>
            </a:r>
            <a:r>
              <a:rPr spc="-140" dirty="0"/>
              <a:t> </a:t>
            </a:r>
            <a:r>
              <a:rPr spc="-20" dirty="0"/>
              <a:t>Plan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E261F3DC-1D80-4620-88CA-1706744072AC}"/>
              </a:ext>
            </a:extLst>
          </p:cNvPr>
          <p:cNvSpPr txBox="1"/>
          <p:nvPr/>
        </p:nvSpPr>
        <p:spPr>
          <a:xfrm>
            <a:off x="578283" y="2025723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61E77C12-EFAA-4B1C-B9A2-9710FF384509}"/>
              </a:ext>
            </a:extLst>
          </p:cNvPr>
          <p:cNvSpPr txBox="1"/>
          <p:nvPr/>
        </p:nvSpPr>
        <p:spPr>
          <a:xfrm>
            <a:off x="822262" y="2068929"/>
            <a:ext cx="7440295" cy="986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 marR="1778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Arial MT"/>
                <a:cs typeface="Arial MT"/>
              </a:rPr>
              <a:t>Now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we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will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look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at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how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design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an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address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plan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for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simple campus</a:t>
            </a:r>
            <a:endParaRPr sz="2100">
              <a:latin typeface="Arial MT"/>
              <a:cs typeface="Arial MT"/>
            </a:endParaRPr>
          </a:p>
          <a:p>
            <a:pPr marL="111760">
              <a:lnSpc>
                <a:spcPct val="100000"/>
              </a:lnSpc>
              <a:spcBef>
                <a:spcPts val="360"/>
              </a:spcBef>
            </a:pPr>
            <a:r>
              <a:rPr sz="2700" baseline="9259" dirty="0">
                <a:latin typeface="Arial MT"/>
                <a:cs typeface="Arial MT"/>
              </a:rPr>
              <a:t>–</a:t>
            </a:r>
            <a:r>
              <a:rPr sz="2700" spc="225" baseline="9259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Let’s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use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our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campus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from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the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fibre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pricing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exercise</a:t>
            </a:r>
            <a:endParaRPr sz="1800">
              <a:latin typeface="Arial MT"/>
              <a:cs typeface="Arial MT"/>
            </a:endParaRPr>
          </a:p>
        </p:txBody>
      </p:sp>
      <p:pic>
        <p:nvPicPr>
          <p:cNvPr id="12" name="object 5">
            <a:extLst>
              <a:ext uri="{FF2B5EF4-FFF2-40B4-BE49-F238E27FC236}">
                <a16:creationId xmlns:a16="http://schemas.microsoft.com/office/drawing/2014/main" id="{78EEE85F-21F4-4AA3-8FE5-63B40E2EC14D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740550" y="3692983"/>
            <a:ext cx="3948832" cy="1378085"/>
          </a:xfrm>
          <a:prstGeom prst="rect">
            <a:avLst/>
          </a:prstGeom>
        </p:spPr>
      </p:pic>
      <p:sp>
        <p:nvSpPr>
          <p:cNvPr id="13" name="object 6">
            <a:extLst>
              <a:ext uri="{FF2B5EF4-FFF2-40B4-BE49-F238E27FC236}">
                <a16:creationId xmlns:a16="http://schemas.microsoft.com/office/drawing/2014/main" id="{F568F5F2-67E8-4A58-91C8-75928F1CB5A9}"/>
              </a:ext>
            </a:extLst>
          </p:cNvPr>
          <p:cNvSpPr txBox="1"/>
          <p:nvPr/>
        </p:nvSpPr>
        <p:spPr>
          <a:xfrm>
            <a:off x="2537766" y="4074132"/>
            <a:ext cx="748030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Arial MT"/>
                <a:cs typeface="Arial MT"/>
              </a:rPr>
              <a:t>Border</a:t>
            </a:r>
            <a:r>
              <a:rPr sz="900" spc="-25" dirty="0">
                <a:latin typeface="Arial MT"/>
                <a:cs typeface="Arial MT"/>
              </a:rPr>
              <a:t> </a:t>
            </a:r>
            <a:r>
              <a:rPr sz="900" spc="-10" dirty="0">
                <a:latin typeface="Arial MT"/>
                <a:cs typeface="Arial MT"/>
              </a:rPr>
              <a:t>Router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14" name="object 7">
            <a:extLst>
              <a:ext uri="{FF2B5EF4-FFF2-40B4-BE49-F238E27FC236}">
                <a16:creationId xmlns:a16="http://schemas.microsoft.com/office/drawing/2014/main" id="{262C3F15-1CFA-4FA0-99E6-092CC127831B}"/>
              </a:ext>
            </a:extLst>
          </p:cNvPr>
          <p:cNvSpPr txBox="1"/>
          <p:nvPr/>
        </p:nvSpPr>
        <p:spPr>
          <a:xfrm>
            <a:off x="2423643" y="4531687"/>
            <a:ext cx="672465" cy="5054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50" spc="-10" dirty="0">
                <a:latin typeface="Arial MT"/>
                <a:cs typeface="Arial MT"/>
              </a:rPr>
              <a:t>Central </a:t>
            </a:r>
            <a:r>
              <a:rPr sz="1050" dirty="0">
                <a:latin typeface="Arial MT"/>
                <a:cs typeface="Arial MT"/>
              </a:rPr>
              <a:t>Servers</a:t>
            </a:r>
            <a:r>
              <a:rPr sz="1050" spc="-75" dirty="0">
                <a:latin typeface="Arial MT"/>
                <a:cs typeface="Arial MT"/>
              </a:rPr>
              <a:t> </a:t>
            </a:r>
            <a:r>
              <a:rPr sz="1050" spc="-25" dirty="0">
                <a:latin typeface="Arial MT"/>
                <a:cs typeface="Arial MT"/>
              </a:rPr>
              <a:t>for </a:t>
            </a:r>
            <a:r>
              <a:rPr sz="1050" spc="-10" dirty="0">
                <a:latin typeface="Arial MT"/>
                <a:cs typeface="Arial MT"/>
              </a:rPr>
              <a:t>campus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15" name="object 8">
            <a:extLst>
              <a:ext uri="{FF2B5EF4-FFF2-40B4-BE49-F238E27FC236}">
                <a16:creationId xmlns:a16="http://schemas.microsoft.com/office/drawing/2014/main" id="{0AC85890-EBD3-4300-80FB-6E52295CE302}"/>
              </a:ext>
            </a:extLst>
          </p:cNvPr>
          <p:cNvSpPr txBox="1"/>
          <p:nvPr/>
        </p:nvSpPr>
        <p:spPr>
          <a:xfrm>
            <a:off x="4423805" y="4328853"/>
            <a:ext cx="1970405" cy="594360"/>
          </a:xfrm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67945">
              <a:lnSpc>
                <a:spcPct val="100000"/>
              </a:lnSpc>
              <a:spcBef>
                <a:spcPts val="355"/>
              </a:spcBef>
            </a:pPr>
            <a:r>
              <a:rPr sz="900" dirty="0">
                <a:latin typeface="Arial MT"/>
                <a:cs typeface="Arial MT"/>
              </a:rPr>
              <a:t>Fiber</a:t>
            </a:r>
            <a:r>
              <a:rPr sz="900" spc="-5" dirty="0">
                <a:latin typeface="Arial MT"/>
                <a:cs typeface="Arial MT"/>
              </a:rPr>
              <a:t> </a:t>
            </a:r>
            <a:r>
              <a:rPr sz="900" dirty="0">
                <a:latin typeface="Arial MT"/>
                <a:cs typeface="Arial MT"/>
              </a:rPr>
              <a:t>optic</a:t>
            </a:r>
            <a:r>
              <a:rPr sz="900" spc="-5" dirty="0">
                <a:latin typeface="Arial MT"/>
                <a:cs typeface="Arial MT"/>
              </a:rPr>
              <a:t> </a:t>
            </a:r>
            <a:r>
              <a:rPr sz="900" dirty="0">
                <a:latin typeface="Arial MT"/>
                <a:cs typeface="Arial MT"/>
              </a:rPr>
              <a:t>links</a:t>
            </a:r>
            <a:r>
              <a:rPr sz="900" spc="5" dirty="0">
                <a:latin typeface="Arial MT"/>
                <a:cs typeface="Arial MT"/>
              </a:rPr>
              <a:t> </a:t>
            </a:r>
            <a:r>
              <a:rPr sz="900" dirty="0">
                <a:latin typeface="Arial MT"/>
                <a:cs typeface="Arial MT"/>
              </a:rPr>
              <a:t>to</a:t>
            </a:r>
            <a:r>
              <a:rPr sz="900" spc="5" dirty="0">
                <a:latin typeface="Arial MT"/>
                <a:cs typeface="Arial MT"/>
              </a:rPr>
              <a:t> </a:t>
            </a:r>
            <a:r>
              <a:rPr sz="900" dirty="0">
                <a:latin typeface="Arial MT"/>
                <a:cs typeface="Arial MT"/>
              </a:rPr>
              <a:t>remote</a:t>
            </a:r>
            <a:r>
              <a:rPr sz="900" spc="5" dirty="0">
                <a:latin typeface="Arial MT"/>
                <a:cs typeface="Arial MT"/>
              </a:rPr>
              <a:t> </a:t>
            </a:r>
            <a:r>
              <a:rPr sz="900" spc="-10" dirty="0">
                <a:latin typeface="Arial MT"/>
                <a:cs typeface="Arial MT"/>
              </a:rPr>
              <a:t>buildings</a:t>
            </a:r>
            <a:endParaRPr sz="900">
              <a:latin typeface="Arial MT"/>
              <a:cs typeface="Arial MT"/>
            </a:endParaRPr>
          </a:p>
          <a:p>
            <a:pPr marL="1670050">
              <a:lnSpc>
                <a:spcPct val="100000"/>
              </a:lnSpc>
              <a:spcBef>
                <a:spcPts val="260"/>
              </a:spcBef>
            </a:pPr>
            <a:r>
              <a:rPr sz="900" spc="-20" dirty="0">
                <a:latin typeface="Arial MT"/>
                <a:cs typeface="Arial MT"/>
              </a:rPr>
              <a:t>300m</a:t>
            </a:r>
            <a:endParaRPr sz="9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  <a:tabLst>
                <a:tab pos="525145" algn="l"/>
                <a:tab pos="1097915" algn="l"/>
              </a:tabLst>
            </a:pPr>
            <a:r>
              <a:rPr sz="900" spc="-20" dirty="0">
                <a:latin typeface="Arial MT"/>
                <a:cs typeface="Arial MT"/>
              </a:rPr>
              <a:t>500m</a:t>
            </a:r>
            <a:r>
              <a:rPr sz="900" dirty="0">
                <a:latin typeface="Arial MT"/>
                <a:cs typeface="Arial MT"/>
              </a:rPr>
              <a:t>	</a:t>
            </a:r>
            <a:r>
              <a:rPr sz="900" spc="-20" dirty="0">
                <a:latin typeface="Arial MT"/>
                <a:cs typeface="Arial MT"/>
              </a:rPr>
              <a:t>800m</a:t>
            </a:r>
            <a:r>
              <a:rPr sz="900" dirty="0">
                <a:latin typeface="Arial MT"/>
                <a:cs typeface="Arial MT"/>
              </a:rPr>
              <a:t>	</a:t>
            </a:r>
            <a:r>
              <a:rPr sz="900" spc="-20" dirty="0">
                <a:latin typeface="Arial MT"/>
                <a:cs typeface="Arial MT"/>
              </a:rPr>
              <a:t>200m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16" name="object 9">
            <a:extLst>
              <a:ext uri="{FF2B5EF4-FFF2-40B4-BE49-F238E27FC236}">
                <a16:creationId xmlns:a16="http://schemas.microsoft.com/office/drawing/2014/main" id="{788646BA-E95E-4D81-8D0E-553AA0B8A7BD}"/>
              </a:ext>
            </a:extLst>
          </p:cNvPr>
          <p:cNvSpPr txBox="1"/>
          <p:nvPr/>
        </p:nvSpPr>
        <p:spPr>
          <a:xfrm>
            <a:off x="3983165" y="3993131"/>
            <a:ext cx="711200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Arial MT"/>
                <a:cs typeface="Arial MT"/>
              </a:rPr>
              <a:t>Copper</a:t>
            </a:r>
            <a:r>
              <a:rPr sz="900" spc="-20" dirty="0">
                <a:latin typeface="Arial MT"/>
                <a:cs typeface="Arial MT"/>
              </a:rPr>
              <a:t> </a:t>
            </a:r>
            <a:r>
              <a:rPr sz="900" spc="-10" dirty="0">
                <a:latin typeface="Arial MT"/>
                <a:cs typeface="Arial MT"/>
              </a:rPr>
              <a:t>cable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17" name="object 10">
            <a:extLst>
              <a:ext uri="{FF2B5EF4-FFF2-40B4-BE49-F238E27FC236}">
                <a16:creationId xmlns:a16="http://schemas.microsoft.com/office/drawing/2014/main" id="{581CA354-E0E6-4B97-BA26-B15C37C2B955}"/>
              </a:ext>
            </a:extLst>
          </p:cNvPr>
          <p:cNvSpPr txBox="1"/>
          <p:nvPr/>
        </p:nvSpPr>
        <p:spPr>
          <a:xfrm>
            <a:off x="6252605" y="4132806"/>
            <a:ext cx="37782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0" dirty="0">
                <a:latin typeface="Arial MT"/>
                <a:cs typeface="Arial MT"/>
              </a:rPr>
              <a:t>1000m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18" name="object 11">
            <a:extLst>
              <a:ext uri="{FF2B5EF4-FFF2-40B4-BE49-F238E27FC236}">
                <a16:creationId xmlns:a16="http://schemas.microsoft.com/office/drawing/2014/main" id="{3732945E-40D7-4118-9F17-F5C212142370}"/>
              </a:ext>
            </a:extLst>
          </p:cNvPr>
          <p:cNvSpPr txBox="1"/>
          <p:nvPr/>
        </p:nvSpPr>
        <p:spPr>
          <a:xfrm>
            <a:off x="4823765" y="3503889"/>
            <a:ext cx="1513205" cy="276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985"/>
              </a:lnSpc>
              <a:spcBef>
                <a:spcPts val="100"/>
              </a:spcBef>
            </a:pPr>
            <a:r>
              <a:rPr sz="900" dirty="0">
                <a:latin typeface="Arial MT"/>
                <a:cs typeface="Arial MT"/>
              </a:rPr>
              <a:t>Core</a:t>
            </a:r>
            <a:r>
              <a:rPr sz="900" spc="-10" dirty="0">
                <a:latin typeface="Arial MT"/>
                <a:cs typeface="Arial MT"/>
              </a:rPr>
              <a:t> Router</a:t>
            </a:r>
            <a:endParaRPr sz="900">
              <a:latin typeface="Arial MT"/>
              <a:cs typeface="Arial MT"/>
            </a:endParaRPr>
          </a:p>
          <a:p>
            <a:pPr marL="1212850">
              <a:lnSpc>
                <a:spcPts val="985"/>
              </a:lnSpc>
            </a:pPr>
            <a:r>
              <a:rPr sz="900" spc="-20" dirty="0">
                <a:latin typeface="Arial MT"/>
                <a:cs typeface="Arial MT"/>
              </a:rPr>
              <a:t>500m</a:t>
            </a:r>
            <a:endParaRPr sz="900">
              <a:latin typeface="Arial MT"/>
              <a:cs typeface="Arial MT"/>
            </a:endParaRPr>
          </a:p>
        </p:txBody>
      </p:sp>
      <p:grpSp>
        <p:nvGrpSpPr>
          <p:cNvPr id="19" name="object 12">
            <a:extLst>
              <a:ext uri="{FF2B5EF4-FFF2-40B4-BE49-F238E27FC236}">
                <a16:creationId xmlns:a16="http://schemas.microsoft.com/office/drawing/2014/main" id="{B9D200A4-9835-4236-8DCF-BC6CBEDC4780}"/>
              </a:ext>
            </a:extLst>
          </p:cNvPr>
          <p:cNvGrpSpPr/>
          <p:nvPr/>
        </p:nvGrpSpPr>
        <p:grpSpPr>
          <a:xfrm>
            <a:off x="4113962" y="3529568"/>
            <a:ext cx="2994660" cy="1978660"/>
            <a:chOff x="4071619" y="2522183"/>
            <a:chExt cx="2994660" cy="1978660"/>
          </a:xfrm>
        </p:grpSpPr>
        <p:pic>
          <p:nvPicPr>
            <p:cNvPr id="20" name="object 13">
              <a:extLst>
                <a:ext uri="{FF2B5EF4-FFF2-40B4-BE49-F238E27FC236}">
                  <a16:creationId xmlns:a16="http://schemas.microsoft.com/office/drawing/2014/main" id="{B4B39F5B-2C7A-4A9C-9889-22890E5BD119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288510" y="4135934"/>
              <a:ext cx="199250" cy="359752"/>
            </a:xfrm>
            <a:prstGeom prst="rect">
              <a:avLst/>
            </a:prstGeom>
          </p:spPr>
        </p:pic>
        <p:sp>
          <p:nvSpPr>
            <p:cNvPr id="21" name="object 14">
              <a:extLst>
                <a:ext uri="{FF2B5EF4-FFF2-40B4-BE49-F238E27FC236}">
                  <a16:creationId xmlns:a16="http://schemas.microsoft.com/office/drawing/2014/main" id="{2BF17383-2507-48C2-8301-FD5B90A98BDD}"/>
                </a:ext>
              </a:extLst>
            </p:cNvPr>
            <p:cNvSpPr/>
            <p:nvPr/>
          </p:nvSpPr>
          <p:spPr>
            <a:xfrm>
              <a:off x="4288675" y="4135325"/>
              <a:ext cx="151130" cy="360680"/>
            </a:xfrm>
            <a:custGeom>
              <a:avLst/>
              <a:gdLst/>
              <a:ahLst/>
              <a:cxnLst/>
              <a:rect l="l" t="t" r="r" b="b"/>
              <a:pathLst>
                <a:path w="151129" h="360679">
                  <a:moveTo>
                    <a:pt x="0" y="360362"/>
                  </a:moveTo>
                  <a:lnTo>
                    <a:pt x="150126" y="271437"/>
                  </a:lnTo>
                  <a:lnTo>
                    <a:pt x="150850" y="0"/>
                  </a:lnTo>
                  <a:lnTo>
                    <a:pt x="0" y="86753"/>
                  </a:lnTo>
                  <a:lnTo>
                    <a:pt x="0" y="360362"/>
                  </a:lnTo>
                  <a:close/>
                </a:path>
              </a:pathLst>
            </a:custGeom>
            <a:ln w="501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5">
              <a:extLst>
                <a:ext uri="{FF2B5EF4-FFF2-40B4-BE49-F238E27FC236}">
                  <a16:creationId xmlns:a16="http://schemas.microsoft.com/office/drawing/2014/main" id="{15F2FC49-5151-4B33-83D5-039540F4A500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076661" y="4101149"/>
              <a:ext cx="211683" cy="394106"/>
            </a:xfrm>
            <a:prstGeom prst="rect">
              <a:avLst/>
            </a:prstGeom>
          </p:spPr>
        </p:pic>
        <p:sp>
          <p:nvSpPr>
            <p:cNvPr id="23" name="object 16">
              <a:extLst>
                <a:ext uri="{FF2B5EF4-FFF2-40B4-BE49-F238E27FC236}">
                  <a16:creationId xmlns:a16="http://schemas.microsoft.com/office/drawing/2014/main" id="{953F5E97-919E-4B50-B463-2BD403DFB5CF}"/>
                </a:ext>
              </a:extLst>
            </p:cNvPr>
            <p:cNvSpPr/>
            <p:nvPr/>
          </p:nvSpPr>
          <p:spPr>
            <a:xfrm>
              <a:off x="4076636" y="4100755"/>
              <a:ext cx="212090" cy="394970"/>
            </a:xfrm>
            <a:custGeom>
              <a:avLst/>
              <a:gdLst/>
              <a:ahLst/>
              <a:cxnLst/>
              <a:rect l="l" t="t" r="r" b="b"/>
              <a:pathLst>
                <a:path w="212089" h="394970">
                  <a:moveTo>
                    <a:pt x="0" y="272884"/>
                  </a:moveTo>
                  <a:lnTo>
                    <a:pt x="0" y="0"/>
                  </a:lnTo>
                  <a:lnTo>
                    <a:pt x="212039" y="121323"/>
                  </a:lnTo>
                  <a:lnTo>
                    <a:pt x="212039" y="394931"/>
                  </a:lnTo>
                  <a:lnTo>
                    <a:pt x="147599" y="357492"/>
                  </a:lnTo>
                  <a:lnTo>
                    <a:pt x="147599" y="350291"/>
                  </a:lnTo>
                  <a:lnTo>
                    <a:pt x="115925" y="332651"/>
                  </a:lnTo>
                  <a:lnTo>
                    <a:pt x="109804" y="336245"/>
                  </a:lnTo>
                  <a:lnTo>
                    <a:pt x="56527" y="305650"/>
                  </a:lnTo>
                  <a:lnTo>
                    <a:pt x="56527" y="298450"/>
                  </a:lnTo>
                  <a:lnTo>
                    <a:pt x="25209" y="280085"/>
                  </a:lnTo>
                  <a:lnTo>
                    <a:pt x="18719" y="284048"/>
                  </a:lnTo>
                  <a:lnTo>
                    <a:pt x="0" y="272884"/>
                  </a:lnTo>
                  <a:close/>
                </a:path>
              </a:pathLst>
            </a:custGeom>
            <a:ln w="50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17">
              <a:extLst>
                <a:ext uri="{FF2B5EF4-FFF2-40B4-BE49-F238E27FC236}">
                  <a16:creationId xmlns:a16="http://schemas.microsoft.com/office/drawing/2014/main" id="{71560FFD-BC1F-4BE5-B761-A3A004FBC38C}"/>
                </a:ext>
              </a:extLst>
            </p:cNvPr>
            <p:cNvSpPr/>
            <p:nvPr/>
          </p:nvSpPr>
          <p:spPr>
            <a:xfrm>
              <a:off x="4076636" y="4014002"/>
              <a:ext cx="363855" cy="9525"/>
            </a:xfrm>
            <a:custGeom>
              <a:avLst/>
              <a:gdLst/>
              <a:ahLst/>
              <a:cxnLst/>
              <a:rect l="l" t="t" r="r" b="b"/>
              <a:pathLst>
                <a:path w="363854" h="9525">
                  <a:moveTo>
                    <a:pt x="363245" y="1079"/>
                  </a:moveTo>
                  <a:lnTo>
                    <a:pt x="154800" y="1079"/>
                  </a:lnTo>
                  <a:lnTo>
                    <a:pt x="154800" y="723"/>
                  </a:lnTo>
                  <a:lnTo>
                    <a:pt x="153720" y="723"/>
                  </a:lnTo>
                  <a:lnTo>
                    <a:pt x="153720" y="355"/>
                  </a:lnTo>
                  <a:lnTo>
                    <a:pt x="152641" y="355"/>
                  </a:lnTo>
                  <a:lnTo>
                    <a:pt x="152641" y="0"/>
                  </a:lnTo>
                  <a:lnTo>
                    <a:pt x="151206" y="0"/>
                  </a:lnTo>
                  <a:lnTo>
                    <a:pt x="151206" y="355"/>
                  </a:lnTo>
                  <a:lnTo>
                    <a:pt x="150126" y="355"/>
                  </a:lnTo>
                  <a:lnTo>
                    <a:pt x="150126" y="723"/>
                  </a:lnTo>
                  <a:lnTo>
                    <a:pt x="149047" y="723"/>
                  </a:lnTo>
                  <a:lnTo>
                    <a:pt x="149047" y="1079"/>
                  </a:lnTo>
                  <a:lnTo>
                    <a:pt x="0" y="1079"/>
                  </a:lnTo>
                  <a:lnTo>
                    <a:pt x="0" y="1435"/>
                  </a:lnTo>
                  <a:lnTo>
                    <a:pt x="147967" y="1435"/>
                  </a:lnTo>
                  <a:lnTo>
                    <a:pt x="147967" y="1803"/>
                  </a:lnTo>
                  <a:lnTo>
                    <a:pt x="0" y="1803"/>
                  </a:lnTo>
                  <a:lnTo>
                    <a:pt x="0" y="2159"/>
                  </a:lnTo>
                  <a:lnTo>
                    <a:pt x="147599" y="2159"/>
                  </a:lnTo>
                  <a:lnTo>
                    <a:pt x="147599" y="2514"/>
                  </a:lnTo>
                  <a:lnTo>
                    <a:pt x="146519" y="2514"/>
                  </a:lnTo>
                  <a:lnTo>
                    <a:pt x="146519" y="2882"/>
                  </a:lnTo>
                  <a:lnTo>
                    <a:pt x="145440" y="2882"/>
                  </a:lnTo>
                  <a:lnTo>
                    <a:pt x="145440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144360" y="3594"/>
                  </a:lnTo>
                  <a:lnTo>
                    <a:pt x="144360" y="3962"/>
                  </a:lnTo>
                  <a:lnTo>
                    <a:pt x="144005" y="3962"/>
                  </a:lnTo>
                  <a:lnTo>
                    <a:pt x="144005" y="4318"/>
                  </a:lnTo>
                  <a:lnTo>
                    <a:pt x="142925" y="4318"/>
                  </a:lnTo>
                  <a:lnTo>
                    <a:pt x="142925" y="4673"/>
                  </a:lnTo>
                  <a:lnTo>
                    <a:pt x="0" y="4673"/>
                  </a:lnTo>
                  <a:lnTo>
                    <a:pt x="0" y="5041"/>
                  </a:lnTo>
                  <a:lnTo>
                    <a:pt x="141846" y="5041"/>
                  </a:lnTo>
                  <a:lnTo>
                    <a:pt x="141846" y="5397"/>
                  </a:lnTo>
                  <a:lnTo>
                    <a:pt x="0" y="5397"/>
                  </a:lnTo>
                  <a:lnTo>
                    <a:pt x="0" y="5765"/>
                  </a:lnTo>
                  <a:lnTo>
                    <a:pt x="141122" y="5765"/>
                  </a:lnTo>
                  <a:lnTo>
                    <a:pt x="141122" y="6121"/>
                  </a:lnTo>
                  <a:lnTo>
                    <a:pt x="140398" y="6121"/>
                  </a:lnTo>
                  <a:lnTo>
                    <a:pt x="140398" y="6477"/>
                  </a:lnTo>
                  <a:lnTo>
                    <a:pt x="139319" y="6477"/>
                  </a:lnTo>
                  <a:lnTo>
                    <a:pt x="139319" y="6845"/>
                  </a:lnTo>
                  <a:lnTo>
                    <a:pt x="0" y="6845"/>
                  </a:lnTo>
                  <a:lnTo>
                    <a:pt x="0" y="7200"/>
                  </a:lnTo>
                  <a:lnTo>
                    <a:pt x="138239" y="7200"/>
                  </a:lnTo>
                  <a:lnTo>
                    <a:pt x="138239" y="7556"/>
                  </a:lnTo>
                  <a:lnTo>
                    <a:pt x="137528" y="7556"/>
                  </a:lnTo>
                  <a:lnTo>
                    <a:pt x="137528" y="7924"/>
                  </a:lnTo>
                  <a:lnTo>
                    <a:pt x="136804" y="7924"/>
                  </a:lnTo>
                  <a:lnTo>
                    <a:pt x="136804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135724" y="8636"/>
                  </a:lnTo>
                  <a:lnTo>
                    <a:pt x="135724" y="9004"/>
                  </a:lnTo>
                  <a:lnTo>
                    <a:pt x="167767" y="9004"/>
                  </a:lnTo>
                  <a:lnTo>
                    <a:pt x="167767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167043" y="8280"/>
                  </a:lnTo>
                  <a:lnTo>
                    <a:pt x="167043" y="7924"/>
                  </a:lnTo>
                  <a:lnTo>
                    <a:pt x="166319" y="7924"/>
                  </a:lnTo>
                  <a:lnTo>
                    <a:pt x="166319" y="7556"/>
                  </a:lnTo>
                  <a:lnTo>
                    <a:pt x="165608" y="7556"/>
                  </a:lnTo>
                  <a:lnTo>
                    <a:pt x="165608" y="7200"/>
                  </a:lnTo>
                  <a:lnTo>
                    <a:pt x="363245" y="7200"/>
                  </a:lnTo>
                  <a:lnTo>
                    <a:pt x="363245" y="6845"/>
                  </a:lnTo>
                  <a:lnTo>
                    <a:pt x="164160" y="6845"/>
                  </a:lnTo>
                  <a:lnTo>
                    <a:pt x="164160" y="6477"/>
                  </a:lnTo>
                  <a:lnTo>
                    <a:pt x="163449" y="6477"/>
                  </a:lnTo>
                  <a:lnTo>
                    <a:pt x="163449" y="6121"/>
                  </a:lnTo>
                  <a:lnTo>
                    <a:pt x="162725" y="6121"/>
                  </a:lnTo>
                  <a:lnTo>
                    <a:pt x="162725" y="5765"/>
                  </a:lnTo>
                  <a:lnTo>
                    <a:pt x="363245" y="5765"/>
                  </a:lnTo>
                  <a:lnTo>
                    <a:pt x="363245" y="5397"/>
                  </a:lnTo>
                  <a:lnTo>
                    <a:pt x="162001" y="5397"/>
                  </a:lnTo>
                  <a:lnTo>
                    <a:pt x="162001" y="5041"/>
                  </a:lnTo>
                  <a:lnTo>
                    <a:pt x="363245" y="5041"/>
                  </a:lnTo>
                  <a:lnTo>
                    <a:pt x="363245" y="4673"/>
                  </a:lnTo>
                  <a:lnTo>
                    <a:pt x="160921" y="4673"/>
                  </a:lnTo>
                  <a:lnTo>
                    <a:pt x="160921" y="4318"/>
                  </a:lnTo>
                  <a:lnTo>
                    <a:pt x="159842" y="4318"/>
                  </a:lnTo>
                  <a:lnTo>
                    <a:pt x="159842" y="3962"/>
                  </a:lnTo>
                  <a:lnTo>
                    <a:pt x="159118" y="3962"/>
                  </a:lnTo>
                  <a:lnTo>
                    <a:pt x="159118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158407" y="3238"/>
                  </a:lnTo>
                  <a:lnTo>
                    <a:pt x="158407" y="2882"/>
                  </a:lnTo>
                  <a:lnTo>
                    <a:pt x="157327" y="2882"/>
                  </a:lnTo>
                  <a:lnTo>
                    <a:pt x="157327" y="2514"/>
                  </a:lnTo>
                  <a:lnTo>
                    <a:pt x="156248" y="2514"/>
                  </a:lnTo>
                  <a:lnTo>
                    <a:pt x="156248" y="2159"/>
                  </a:lnTo>
                  <a:lnTo>
                    <a:pt x="363245" y="2159"/>
                  </a:lnTo>
                  <a:lnTo>
                    <a:pt x="363245" y="1803"/>
                  </a:lnTo>
                  <a:lnTo>
                    <a:pt x="155879" y="1803"/>
                  </a:lnTo>
                  <a:lnTo>
                    <a:pt x="155879" y="1435"/>
                  </a:lnTo>
                  <a:lnTo>
                    <a:pt x="363245" y="1435"/>
                  </a:lnTo>
                  <a:lnTo>
                    <a:pt x="363245" y="1079"/>
                  </a:lnTo>
                  <a:close/>
                </a:path>
              </a:pathLst>
            </a:custGeom>
            <a:solidFill>
              <a:srgbClr val="DCDC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18">
              <a:extLst>
                <a:ext uri="{FF2B5EF4-FFF2-40B4-BE49-F238E27FC236}">
                  <a16:creationId xmlns:a16="http://schemas.microsoft.com/office/drawing/2014/main" id="{384A32AB-5C44-4B03-8806-12E0E03FA118}"/>
                </a:ext>
              </a:extLst>
            </p:cNvPr>
            <p:cNvSpPr/>
            <p:nvPr/>
          </p:nvSpPr>
          <p:spPr>
            <a:xfrm>
              <a:off x="4076636" y="4023006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168846" y="355"/>
                  </a:lnTo>
                  <a:lnTo>
                    <a:pt x="168846" y="0"/>
                  </a:lnTo>
                  <a:lnTo>
                    <a:pt x="135001" y="0"/>
                  </a:lnTo>
                  <a:lnTo>
                    <a:pt x="135001" y="355"/>
                  </a:lnTo>
                  <a:lnTo>
                    <a:pt x="0" y="355"/>
                  </a:lnTo>
                  <a:lnTo>
                    <a:pt x="0" y="711"/>
                  </a:lnTo>
                  <a:lnTo>
                    <a:pt x="133921" y="711"/>
                  </a:lnTo>
                  <a:lnTo>
                    <a:pt x="133921" y="1079"/>
                  </a:lnTo>
                  <a:lnTo>
                    <a:pt x="133565" y="1079"/>
                  </a:lnTo>
                  <a:lnTo>
                    <a:pt x="133565" y="1435"/>
                  </a:lnTo>
                  <a:lnTo>
                    <a:pt x="0" y="1435"/>
                  </a:lnTo>
                  <a:lnTo>
                    <a:pt x="0" y="1790"/>
                  </a:lnTo>
                  <a:lnTo>
                    <a:pt x="132486" y="1790"/>
                  </a:lnTo>
                  <a:lnTo>
                    <a:pt x="132486" y="2159"/>
                  </a:lnTo>
                  <a:lnTo>
                    <a:pt x="131406" y="2159"/>
                  </a:lnTo>
                  <a:lnTo>
                    <a:pt x="131406" y="2514"/>
                  </a:lnTo>
                  <a:lnTo>
                    <a:pt x="130327" y="2514"/>
                  </a:lnTo>
                  <a:lnTo>
                    <a:pt x="130327" y="2870"/>
                  </a:lnTo>
                  <a:lnTo>
                    <a:pt x="0" y="2870"/>
                  </a:lnTo>
                  <a:lnTo>
                    <a:pt x="0" y="3238"/>
                  </a:lnTo>
                  <a:lnTo>
                    <a:pt x="129959" y="3238"/>
                  </a:lnTo>
                  <a:lnTo>
                    <a:pt x="129959" y="3594"/>
                  </a:lnTo>
                  <a:lnTo>
                    <a:pt x="128879" y="3594"/>
                  </a:lnTo>
                  <a:lnTo>
                    <a:pt x="128879" y="3949"/>
                  </a:lnTo>
                  <a:lnTo>
                    <a:pt x="127800" y="3949"/>
                  </a:lnTo>
                  <a:lnTo>
                    <a:pt x="127800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126720" y="4673"/>
                  </a:lnTo>
                  <a:lnTo>
                    <a:pt x="126720" y="5041"/>
                  </a:lnTo>
                  <a:lnTo>
                    <a:pt x="0" y="5041"/>
                  </a:lnTo>
                  <a:lnTo>
                    <a:pt x="0" y="5397"/>
                  </a:lnTo>
                  <a:lnTo>
                    <a:pt x="126365" y="5397"/>
                  </a:lnTo>
                  <a:lnTo>
                    <a:pt x="126365" y="5753"/>
                  </a:lnTo>
                  <a:lnTo>
                    <a:pt x="125285" y="5753"/>
                  </a:lnTo>
                  <a:lnTo>
                    <a:pt x="125285" y="6121"/>
                  </a:lnTo>
                  <a:lnTo>
                    <a:pt x="124206" y="6121"/>
                  </a:lnTo>
                  <a:lnTo>
                    <a:pt x="124206" y="6477"/>
                  </a:lnTo>
                  <a:lnTo>
                    <a:pt x="0" y="6477"/>
                  </a:lnTo>
                  <a:lnTo>
                    <a:pt x="0" y="6832"/>
                  </a:lnTo>
                  <a:lnTo>
                    <a:pt x="123126" y="6832"/>
                  </a:lnTo>
                  <a:lnTo>
                    <a:pt x="123126" y="7200"/>
                  </a:lnTo>
                  <a:lnTo>
                    <a:pt x="122758" y="7200"/>
                  </a:lnTo>
                  <a:lnTo>
                    <a:pt x="122758" y="7556"/>
                  </a:lnTo>
                  <a:lnTo>
                    <a:pt x="121678" y="7556"/>
                  </a:lnTo>
                  <a:lnTo>
                    <a:pt x="121678" y="7912"/>
                  </a:lnTo>
                  <a:lnTo>
                    <a:pt x="0" y="7912"/>
                  </a:lnTo>
                  <a:lnTo>
                    <a:pt x="0" y="8280"/>
                  </a:lnTo>
                  <a:lnTo>
                    <a:pt x="120599" y="8280"/>
                  </a:lnTo>
                  <a:lnTo>
                    <a:pt x="120599" y="8636"/>
                  </a:lnTo>
                  <a:lnTo>
                    <a:pt x="0" y="8636"/>
                  </a:lnTo>
                  <a:lnTo>
                    <a:pt x="0" y="8991"/>
                  </a:lnTo>
                  <a:lnTo>
                    <a:pt x="119519" y="8991"/>
                  </a:lnTo>
                  <a:lnTo>
                    <a:pt x="119519" y="9359"/>
                  </a:lnTo>
                  <a:lnTo>
                    <a:pt x="119164" y="9359"/>
                  </a:lnTo>
                  <a:lnTo>
                    <a:pt x="119164" y="9715"/>
                  </a:lnTo>
                  <a:lnTo>
                    <a:pt x="118084" y="9715"/>
                  </a:lnTo>
                  <a:lnTo>
                    <a:pt x="118084" y="10071"/>
                  </a:lnTo>
                  <a:lnTo>
                    <a:pt x="0" y="10071"/>
                  </a:lnTo>
                  <a:lnTo>
                    <a:pt x="0" y="10439"/>
                  </a:lnTo>
                  <a:lnTo>
                    <a:pt x="117360" y="10439"/>
                  </a:lnTo>
                  <a:lnTo>
                    <a:pt x="117360" y="10795"/>
                  </a:lnTo>
                  <a:lnTo>
                    <a:pt x="116281" y="10795"/>
                  </a:lnTo>
                  <a:lnTo>
                    <a:pt x="116281" y="11150"/>
                  </a:lnTo>
                  <a:lnTo>
                    <a:pt x="115557" y="11150"/>
                  </a:lnTo>
                  <a:lnTo>
                    <a:pt x="115557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114477" y="11874"/>
                  </a:lnTo>
                  <a:lnTo>
                    <a:pt x="114477" y="12230"/>
                  </a:lnTo>
                  <a:lnTo>
                    <a:pt x="113766" y="12230"/>
                  </a:lnTo>
                  <a:lnTo>
                    <a:pt x="113766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190080" y="12598"/>
                  </a:lnTo>
                  <a:lnTo>
                    <a:pt x="190080" y="12230"/>
                  </a:lnTo>
                  <a:lnTo>
                    <a:pt x="189369" y="12230"/>
                  </a:lnTo>
                  <a:lnTo>
                    <a:pt x="189369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187921" y="11518"/>
                  </a:lnTo>
                  <a:lnTo>
                    <a:pt x="187921" y="11150"/>
                  </a:lnTo>
                  <a:lnTo>
                    <a:pt x="187566" y="11150"/>
                  </a:lnTo>
                  <a:lnTo>
                    <a:pt x="187566" y="10795"/>
                  </a:lnTo>
                  <a:lnTo>
                    <a:pt x="186486" y="10795"/>
                  </a:lnTo>
                  <a:lnTo>
                    <a:pt x="186486" y="10439"/>
                  </a:lnTo>
                  <a:lnTo>
                    <a:pt x="363245" y="10439"/>
                  </a:lnTo>
                  <a:lnTo>
                    <a:pt x="363245" y="10071"/>
                  </a:lnTo>
                  <a:lnTo>
                    <a:pt x="185762" y="10071"/>
                  </a:lnTo>
                  <a:lnTo>
                    <a:pt x="185762" y="9715"/>
                  </a:lnTo>
                  <a:lnTo>
                    <a:pt x="184683" y="9715"/>
                  </a:lnTo>
                  <a:lnTo>
                    <a:pt x="184683" y="9359"/>
                  </a:lnTo>
                  <a:lnTo>
                    <a:pt x="183959" y="9359"/>
                  </a:lnTo>
                  <a:lnTo>
                    <a:pt x="183959" y="8991"/>
                  </a:lnTo>
                  <a:lnTo>
                    <a:pt x="363245" y="8991"/>
                  </a:lnTo>
                  <a:lnTo>
                    <a:pt x="363245" y="8636"/>
                  </a:lnTo>
                  <a:lnTo>
                    <a:pt x="183248" y="8636"/>
                  </a:lnTo>
                  <a:lnTo>
                    <a:pt x="183248" y="8280"/>
                  </a:lnTo>
                  <a:lnTo>
                    <a:pt x="363245" y="8280"/>
                  </a:lnTo>
                  <a:lnTo>
                    <a:pt x="363245" y="7912"/>
                  </a:lnTo>
                  <a:lnTo>
                    <a:pt x="182168" y="7912"/>
                  </a:lnTo>
                  <a:lnTo>
                    <a:pt x="182168" y="7556"/>
                  </a:lnTo>
                  <a:lnTo>
                    <a:pt x="181089" y="7556"/>
                  </a:lnTo>
                  <a:lnTo>
                    <a:pt x="181089" y="7200"/>
                  </a:lnTo>
                  <a:lnTo>
                    <a:pt x="180365" y="7200"/>
                  </a:lnTo>
                  <a:lnTo>
                    <a:pt x="180365" y="6832"/>
                  </a:lnTo>
                  <a:lnTo>
                    <a:pt x="363245" y="6832"/>
                  </a:lnTo>
                  <a:lnTo>
                    <a:pt x="363245" y="6477"/>
                  </a:lnTo>
                  <a:lnTo>
                    <a:pt x="179641" y="6477"/>
                  </a:lnTo>
                  <a:lnTo>
                    <a:pt x="179641" y="6121"/>
                  </a:lnTo>
                  <a:lnTo>
                    <a:pt x="178562" y="6121"/>
                  </a:lnTo>
                  <a:lnTo>
                    <a:pt x="178562" y="5753"/>
                  </a:lnTo>
                  <a:lnTo>
                    <a:pt x="177482" y="5753"/>
                  </a:lnTo>
                  <a:lnTo>
                    <a:pt x="177482" y="5397"/>
                  </a:lnTo>
                  <a:lnTo>
                    <a:pt x="363245" y="5397"/>
                  </a:lnTo>
                  <a:lnTo>
                    <a:pt x="363245" y="5041"/>
                  </a:lnTo>
                  <a:lnTo>
                    <a:pt x="177126" y="5041"/>
                  </a:lnTo>
                  <a:lnTo>
                    <a:pt x="177126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176047" y="4318"/>
                  </a:lnTo>
                  <a:lnTo>
                    <a:pt x="176047" y="3949"/>
                  </a:lnTo>
                  <a:lnTo>
                    <a:pt x="174967" y="3949"/>
                  </a:lnTo>
                  <a:lnTo>
                    <a:pt x="174967" y="3594"/>
                  </a:lnTo>
                  <a:lnTo>
                    <a:pt x="173888" y="3594"/>
                  </a:lnTo>
                  <a:lnTo>
                    <a:pt x="173888" y="3238"/>
                  </a:lnTo>
                  <a:lnTo>
                    <a:pt x="363245" y="3238"/>
                  </a:lnTo>
                  <a:lnTo>
                    <a:pt x="363245" y="2870"/>
                  </a:lnTo>
                  <a:lnTo>
                    <a:pt x="173520" y="2870"/>
                  </a:lnTo>
                  <a:lnTo>
                    <a:pt x="173520" y="2514"/>
                  </a:lnTo>
                  <a:lnTo>
                    <a:pt x="172440" y="2514"/>
                  </a:lnTo>
                  <a:lnTo>
                    <a:pt x="172440" y="2159"/>
                  </a:lnTo>
                  <a:lnTo>
                    <a:pt x="171361" y="2159"/>
                  </a:lnTo>
                  <a:lnTo>
                    <a:pt x="171361" y="1790"/>
                  </a:lnTo>
                  <a:lnTo>
                    <a:pt x="363245" y="1790"/>
                  </a:lnTo>
                  <a:lnTo>
                    <a:pt x="363245" y="1435"/>
                  </a:lnTo>
                  <a:lnTo>
                    <a:pt x="170281" y="1435"/>
                  </a:lnTo>
                  <a:lnTo>
                    <a:pt x="170281" y="1079"/>
                  </a:lnTo>
                  <a:lnTo>
                    <a:pt x="169926" y="1079"/>
                  </a:lnTo>
                  <a:lnTo>
                    <a:pt x="169926" y="711"/>
                  </a:lnTo>
                  <a:lnTo>
                    <a:pt x="363245" y="711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19">
              <a:extLst>
                <a:ext uri="{FF2B5EF4-FFF2-40B4-BE49-F238E27FC236}">
                  <a16:creationId xmlns:a16="http://schemas.microsoft.com/office/drawing/2014/main" id="{7C2628F2-2DA0-4CE9-8267-1274BAA82E1F}"/>
                </a:ext>
              </a:extLst>
            </p:cNvPr>
            <p:cNvSpPr/>
            <p:nvPr/>
          </p:nvSpPr>
          <p:spPr>
            <a:xfrm>
              <a:off x="4076636" y="4035960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723"/>
                  </a:moveTo>
                  <a:lnTo>
                    <a:pt x="191528" y="723"/>
                  </a:lnTo>
                  <a:lnTo>
                    <a:pt x="191528" y="355"/>
                  </a:lnTo>
                  <a:lnTo>
                    <a:pt x="191160" y="355"/>
                  </a:lnTo>
                  <a:lnTo>
                    <a:pt x="191160" y="0"/>
                  </a:lnTo>
                  <a:lnTo>
                    <a:pt x="112687" y="0"/>
                  </a:lnTo>
                  <a:lnTo>
                    <a:pt x="112687" y="355"/>
                  </a:lnTo>
                  <a:lnTo>
                    <a:pt x="112318" y="355"/>
                  </a:lnTo>
                  <a:lnTo>
                    <a:pt x="112318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110883" y="1079"/>
                  </a:lnTo>
                  <a:lnTo>
                    <a:pt x="110883" y="1447"/>
                  </a:lnTo>
                  <a:lnTo>
                    <a:pt x="110159" y="1447"/>
                  </a:lnTo>
                  <a:lnTo>
                    <a:pt x="110159" y="1803"/>
                  </a:lnTo>
                  <a:lnTo>
                    <a:pt x="109080" y="1803"/>
                  </a:lnTo>
                  <a:lnTo>
                    <a:pt x="109080" y="2159"/>
                  </a:lnTo>
                  <a:lnTo>
                    <a:pt x="0" y="2159"/>
                  </a:lnTo>
                  <a:lnTo>
                    <a:pt x="0" y="2527"/>
                  </a:lnTo>
                  <a:lnTo>
                    <a:pt x="108724" y="2527"/>
                  </a:lnTo>
                  <a:lnTo>
                    <a:pt x="108724" y="2882"/>
                  </a:lnTo>
                  <a:lnTo>
                    <a:pt x="107645" y="2882"/>
                  </a:lnTo>
                  <a:lnTo>
                    <a:pt x="107645" y="3238"/>
                  </a:lnTo>
                  <a:lnTo>
                    <a:pt x="0" y="3238"/>
                  </a:lnTo>
                  <a:lnTo>
                    <a:pt x="0" y="3962"/>
                  </a:lnTo>
                  <a:lnTo>
                    <a:pt x="105486" y="3962"/>
                  </a:lnTo>
                  <a:lnTo>
                    <a:pt x="105486" y="4318"/>
                  </a:lnTo>
                  <a:lnTo>
                    <a:pt x="0" y="4318"/>
                  </a:lnTo>
                  <a:lnTo>
                    <a:pt x="0" y="4686"/>
                  </a:lnTo>
                  <a:lnTo>
                    <a:pt x="105117" y="4686"/>
                  </a:lnTo>
                  <a:lnTo>
                    <a:pt x="105117" y="5041"/>
                  </a:lnTo>
                  <a:lnTo>
                    <a:pt x="104038" y="5041"/>
                  </a:lnTo>
                  <a:lnTo>
                    <a:pt x="104038" y="5397"/>
                  </a:lnTo>
                  <a:lnTo>
                    <a:pt x="102958" y="5397"/>
                  </a:lnTo>
                  <a:lnTo>
                    <a:pt x="102958" y="5765"/>
                  </a:lnTo>
                  <a:lnTo>
                    <a:pt x="0" y="5765"/>
                  </a:lnTo>
                  <a:lnTo>
                    <a:pt x="0" y="6121"/>
                  </a:lnTo>
                  <a:lnTo>
                    <a:pt x="101879" y="6121"/>
                  </a:lnTo>
                  <a:lnTo>
                    <a:pt x="101879" y="6477"/>
                  </a:lnTo>
                  <a:lnTo>
                    <a:pt x="101168" y="6477"/>
                  </a:lnTo>
                  <a:lnTo>
                    <a:pt x="101168" y="6845"/>
                  </a:lnTo>
                  <a:lnTo>
                    <a:pt x="0" y="6845"/>
                  </a:lnTo>
                  <a:lnTo>
                    <a:pt x="0" y="7556"/>
                  </a:lnTo>
                  <a:lnTo>
                    <a:pt x="99364" y="7556"/>
                  </a:lnTo>
                  <a:lnTo>
                    <a:pt x="99364" y="7924"/>
                  </a:lnTo>
                  <a:lnTo>
                    <a:pt x="98285" y="7924"/>
                  </a:lnTo>
                  <a:lnTo>
                    <a:pt x="98285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97561" y="8636"/>
                  </a:lnTo>
                  <a:lnTo>
                    <a:pt x="97561" y="9004"/>
                  </a:lnTo>
                  <a:lnTo>
                    <a:pt x="96837" y="9004"/>
                  </a:lnTo>
                  <a:lnTo>
                    <a:pt x="96837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96126" y="9715"/>
                  </a:lnTo>
                  <a:lnTo>
                    <a:pt x="96126" y="10083"/>
                  </a:lnTo>
                  <a:lnTo>
                    <a:pt x="95046" y="10083"/>
                  </a:lnTo>
                  <a:lnTo>
                    <a:pt x="95046" y="10439"/>
                  </a:lnTo>
                  <a:lnTo>
                    <a:pt x="93967" y="10439"/>
                  </a:lnTo>
                  <a:lnTo>
                    <a:pt x="93967" y="10807"/>
                  </a:lnTo>
                  <a:lnTo>
                    <a:pt x="0" y="10807"/>
                  </a:lnTo>
                  <a:lnTo>
                    <a:pt x="0" y="11163"/>
                  </a:lnTo>
                  <a:lnTo>
                    <a:pt x="93243" y="11163"/>
                  </a:lnTo>
                  <a:lnTo>
                    <a:pt x="93243" y="11518"/>
                  </a:lnTo>
                  <a:lnTo>
                    <a:pt x="92519" y="11518"/>
                  </a:lnTo>
                  <a:lnTo>
                    <a:pt x="92519" y="11887"/>
                  </a:lnTo>
                  <a:lnTo>
                    <a:pt x="0" y="11887"/>
                  </a:lnTo>
                  <a:lnTo>
                    <a:pt x="0" y="12598"/>
                  </a:lnTo>
                  <a:lnTo>
                    <a:pt x="90360" y="12598"/>
                  </a:lnTo>
                  <a:lnTo>
                    <a:pt x="90360" y="12966"/>
                  </a:lnTo>
                  <a:lnTo>
                    <a:pt x="0" y="12966"/>
                  </a:lnTo>
                  <a:lnTo>
                    <a:pt x="0" y="13322"/>
                  </a:lnTo>
                  <a:lnTo>
                    <a:pt x="363245" y="13322"/>
                  </a:lnTo>
                  <a:lnTo>
                    <a:pt x="363245" y="12966"/>
                  </a:lnTo>
                  <a:lnTo>
                    <a:pt x="212763" y="12966"/>
                  </a:lnTo>
                  <a:lnTo>
                    <a:pt x="212763" y="12598"/>
                  </a:lnTo>
                  <a:lnTo>
                    <a:pt x="363245" y="12598"/>
                  </a:lnTo>
                  <a:lnTo>
                    <a:pt x="363245" y="11887"/>
                  </a:lnTo>
                  <a:lnTo>
                    <a:pt x="211328" y="11887"/>
                  </a:lnTo>
                  <a:lnTo>
                    <a:pt x="211328" y="11518"/>
                  </a:lnTo>
                  <a:lnTo>
                    <a:pt x="210604" y="11518"/>
                  </a:lnTo>
                  <a:lnTo>
                    <a:pt x="210604" y="11163"/>
                  </a:lnTo>
                  <a:lnTo>
                    <a:pt x="363245" y="11163"/>
                  </a:lnTo>
                  <a:lnTo>
                    <a:pt x="363245" y="10807"/>
                  </a:lnTo>
                  <a:lnTo>
                    <a:pt x="209169" y="10807"/>
                  </a:lnTo>
                  <a:lnTo>
                    <a:pt x="209169" y="10439"/>
                  </a:lnTo>
                  <a:lnTo>
                    <a:pt x="208800" y="10439"/>
                  </a:lnTo>
                  <a:lnTo>
                    <a:pt x="208800" y="10083"/>
                  </a:lnTo>
                  <a:lnTo>
                    <a:pt x="207721" y="10083"/>
                  </a:lnTo>
                  <a:lnTo>
                    <a:pt x="207721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206997" y="9359"/>
                  </a:lnTo>
                  <a:lnTo>
                    <a:pt x="206997" y="9004"/>
                  </a:lnTo>
                  <a:lnTo>
                    <a:pt x="205917" y="9004"/>
                  </a:lnTo>
                  <a:lnTo>
                    <a:pt x="205917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205206" y="8280"/>
                  </a:lnTo>
                  <a:lnTo>
                    <a:pt x="205206" y="7924"/>
                  </a:lnTo>
                  <a:lnTo>
                    <a:pt x="204127" y="7924"/>
                  </a:lnTo>
                  <a:lnTo>
                    <a:pt x="204127" y="7556"/>
                  </a:lnTo>
                  <a:lnTo>
                    <a:pt x="363245" y="7556"/>
                  </a:lnTo>
                  <a:lnTo>
                    <a:pt x="363245" y="6845"/>
                  </a:lnTo>
                  <a:lnTo>
                    <a:pt x="202323" y="6845"/>
                  </a:lnTo>
                  <a:lnTo>
                    <a:pt x="202323" y="6477"/>
                  </a:lnTo>
                  <a:lnTo>
                    <a:pt x="201968" y="6477"/>
                  </a:lnTo>
                  <a:lnTo>
                    <a:pt x="201968" y="6121"/>
                  </a:lnTo>
                  <a:lnTo>
                    <a:pt x="363245" y="6121"/>
                  </a:lnTo>
                  <a:lnTo>
                    <a:pt x="363245" y="5765"/>
                  </a:lnTo>
                  <a:lnTo>
                    <a:pt x="200888" y="5765"/>
                  </a:lnTo>
                  <a:lnTo>
                    <a:pt x="200888" y="5397"/>
                  </a:lnTo>
                  <a:lnTo>
                    <a:pt x="199809" y="5397"/>
                  </a:lnTo>
                  <a:lnTo>
                    <a:pt x="199809" y="5041"/>
                  </a:lnTo>
                  <a:lnTo>
                    <a:pt x="198729" y="5041"/>
                  </a:lnTo>
                  <a:lnTo>
                    <a:pt x="198729" y="4686"/>
                  </a:lnTo>
                  <a:lnTo>
                    <a:pt x="363245" y="4686"/>
                  </a:lnTo>
                  <a:lnTo>
                    <a:pt x="363245" y="4318"/>
                  </a:lnTo>
                  <a:lnTo>
                    <a:pt x="198361" y="4318"/>
                  </a:lnTo>
                  <a:lnTo>
                    <a:pt x="198361" y="3962"/>
                  </a:lnTo>
                  <a:lnTo>
                    <a:pt x="363245" y="3962"/>
                  </a:lnTo>
                  <a:lnTo>
                    <a:pt x="363245" y="3238"/>
                  </a:lnTo>
                  <a:lnTo>
                    <a:pt x="196202" y="3238"/>
                  </a:lnTo>
                  <a:lnTo>
                    <a:pt x="196202" y="2882"/>
                  </a:lnTo>
                  <a:lnTo>
                    <a:pt x="195122" y="2882"/>
                  </a:lnTo>
                  <a:lnTo>
                    <a:pt x="195122" y="2527"/>
                  </a:lnTo>
                  <a:lnTo>
                    <a:pt x="363245" y="2527"/>
                  </a:lnTo>
                  <a:lnTo>
                    <a:pt x="363245" y="2159"/>
                  </a:lnTo>
                  <a:lnTo>
                    <a:pt x="194767" y="2159"/>
                  </a:lnTo>
                  <a:lnTo>
                    <a:pt x="194767" y="1803"/>
                  </a:lnTo>
                  <a:lnTo>
                    <a:pt x="193687" y="1803"/>
                  </a:lnTo>
                  <a:lnTo>
                    <a:pt x="193687" y="1447"/>
                  </a:lnTo>
                  <a:lnTo>
                    <a:pt x="192608" y="1447"/>
                  </a:lnTo>
                  <a:lnTo>
                    <a:pt x="192608" y="1079"/>
                  </a:lnTo>
                  <a:lnTo>
                    <a:pt x="363245" y="1079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0">
              <a:extLst>
                <a:ext uri="{FF2B5EF4-FFF2-40B4-BE49-F238E27FC236}">
                  <a16:creationId xmlns:a16="http://schemas.microsoft.com/office/drawing/2014/main" id="{08725106-9D73-4DF0-AA92-18503024C1CF}"/>
                </a:ext>
              </a:extLst>
            </p:cNvPr>
            <p:cNvSpPr/>
            <p:nvPr/>
          </p:nvSpPr>
          <p:spPr>
            <a:xfrm>
              <a:off x="4076636" y="4049282"/>
              <a:ext cx="363855" cy="10160"/>
            </a:xfrm>
            <a:custGeom>
              <a:avLst/>
              <a:gdLst/>
              <a:ahLst/>
              <a:cxnLst/>
              <a:rect l="l" t="t" r="r" b="b"/>
              <a:pathLst>
                <a:path w="363854" h="10160">
                  <a:moveTo>
                    <a:pt x="363245" y="1079"/>
                  </a:moveTo>
                  <a:lnTo>
                    <a:pt x="216001" y="1079"/>
                  </a:lnTo>
                  <a:lnTo>
                    <a:pt x="216001" y="723"/>
                  </a:lnTo>
                  <a:lnTo>
                    <a:pt x="214922" y="723"/>
                  </a:lnTo>
                  <a:lnTo>
                    <a:pt x="214922" y="355"/>
                  </a:lnTo>
                  <a:lnTo>
                    <a:pt x="213842" y="355"/>
                  </a:lnTo>
                  <a:lnTo>
                    <a:pt x="213842" y="0"/>
                  </a:lnTo>
                  <a:lnTo>
                    <a:pt x="90004" y="0"/>
                  </a:lnTo>
                  <a:lnTo>
                    <a:pt x="90004" y="355"/>
                  </a:lnTo>
                  <a:lnTo>
                    <a:pt x="88925" y="355"/>
                  </a:lnTo>
                  <a:lnTo>
                    <a:pt x="88925" y="723"/>
                  </a:lnTo>
                  <a:lnTo>
                    <a:pt x="87845" y="723"/>
                  </a:lnTo>
                  <a:lnTo>
                    <a:pt x="87845" y="1079"/>
                  </a:lnTo>
                  <a:lnTo>
                    <a:pt x="0" y="1079"/>
                  </a:lnTo>
                  <a:lnTo>
                    <a:pt x="0" y="1435"/>
                  </a:lnTo>
                  <a:lnTo>
                    <a:pt x="86766" y="1435"/>
                  </a:lnTo>
                  <a:lnTo>
                    <a:pt x="86766" y="1803"/>
                  </a:lnTo>
                  <a:lnTo>
                    <a:pt x="86398" y="1803"/>
                  </a:lnTo>
                  <a:lnTo>
                    <a:pt x="86398" y="2159"/>
                  </a:lnTo>
                  <a:lnTo>
                    <a:pt x="0" y="2159"/>
                  </a:lnTo>
                  <a:lnTo>
                    <a:pt x="0" y="2882"/>
                  </a:lnTo>
                  <a:lnTo>
                    <a:pt x="84239" y="2882"/>
                  </a:lnTo>
                  <a:lnTo>
                    <a:pt x="84239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83159" y="3594"/>
                  </a:lnTo>
                  <a:lnTo>
                    <a:pt x="83159" y="3962"/>
                  </a:lnTo>
                  <a:lnTo>
                    <a:pt x="82804" y="3962"/>
                  </a:lnTo>
                  <a:lnTo>
                    <a:pt x="82804" y="4318"/>
                  </a:lnTo>
                  <a:lnTo>
                    <a:pt x="81724" y="4318"/>
                  </a:lnTo>
                  <a:lnTo>
                    <a:pt x="81724" y="4673"/>
                  </a:lnTo>
                  <a:lnTo>
                    <a:pt x="0" y="4673"/>
                  </a:lnTo>
                  <a:lnTo>
                    <a:pt x="0" y="5041"/>
                  </a:lnTo>
                  <a:lnTo>
                    <a:pt x="80645" y="5041"/>
                  </a:lnTo>
                  <a:lnTo>
                    <a:pt x="80645" y="5397"/>
                  </a:lnTo>
                  <a:lnTo>
                    <a:pt x="79921" y="5397"/>
                  </a:lnTo>
                  <a:lnTo>
                    <a:pt x="79921" y="5753"/>
                  </a:lnTo>
                  <a:lnTo>
                    <a:pt x="0" y="5753"/>
                  </a:lnTo>
                  <a:lnTo>
                    <a:pt x="0" y="6477"/>
                  </a:lnTo>
                  <a:lnTo>
                    <a:pt x="78117" y="6477"/>
                  </a:lnTo>
                  <a:lnTo>
                    <a:pt x="78117" y="6845"/>
                  </a:lnTo>
                  <a:lnTo>
                    <a:pt x="77406" y="6845"/>
                  </a:lnTo>
                  <a:lnTo>
                    <a:pt x="77406" y="7200"/>
                  </a:lnTo>
                  <a:lnTo>
                    <a:pt x="0" y="7200"/>
                  </a:lnTo>
                  <a:lnTo>
                    <a:pt x="0" y="7556"/>
                  </a:lnTo>
                  <a:lnTo>
                    <a:pt x="76327" y="7556"/>
                  </a:lnTo>
                  <a:lnTo>
                    <a:pt x="76327" y="7924"/>
                  </a:lnTo>
                  <a:lnTo>
                    <a:pt x="75603" y="7924"/>
                  </a:lnTo>
                  <a:lnTo>
                    <a:pt x="75603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74523" y="8636"/>
                  </a:lnTo>
                  <a:lnTo>
                    <a:pt x="74523" y="9004"/>
                  </a:lnTo>
                  <a:lnTo>
                    <a:pt x="73799" y="9004"/>
                  </a:lnTo>
                  <a:lnTo>
                    <a:pt x="73799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230047" y="9359"/>
                  </a:lnTo>
                  <a:lnTo>
                    <a:pt x="230047" y="9004"/>
                  </a:lnTo>
                  <a:lnTo>
                    <a:pt x="228968" y="9004"/>
                  </a:lnTo>
                  <a:lnTo>
                    <a:pt x="228968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228244" y="8280"/>
                  </a:lnTo>
                  <a:lnTo>
                    <a:pt x="228244" y="7924"/>
                  </a:lnTo>
                  <a:lnTo>
                    <a:pt x="227520" y="7924"/>
                  </a:lnTo>
                  <a:lnTo>
                    <a:pt x="227520" y="7556"/>
                  </a:lnTo>
                  <a:lnTo>
                    <a:pt x="363245" y="7556"/>
                  </a:lnTo>
                  <a:lnTo>
                    <a:pt x="363245" y="7200"/>
                  </a:lnTo>
                  <a:lnTo>
                    <a:pt x="226441" y="7200"/>
                  </a:lnTo>
                  <a:lnTo>
                    <a:pt x="226441" y="6845"/>
                  </a:lnTo>
                  <a:lnTo>
                    <a:pt x="225361" y="6845"/>
                  </a:lnTo>
                  <a:lnTo>
                    <a:pt x="225361" y="6477"/>
                  </a:lnTo>
                  <a:lnTo>
                    <a:pt x="363245" y="6477"/>
                  </a:lnTo>
                  <a:lnTo>
                    <a:pt x="363245" y="5753"/>
                  </a:lnTo>
                  <a:lnTo>
                    <a:pt x="223926" y="5753"/>
                  </a:lnTo>
                  <a:lnTo>
                    <a:pt x="223926" y="5397"/>
                  </a:lnTo>
                  <a:lnTo>
                    <a:pt x="223202" y="5397"/>
                  </a:lnTo>
                  <a:lnTo>
                    <a:pt x="223202" y="5041"/>
                  </a:lnTo>
                  <a:lnTo>
                    <a:pt x="363245" y="5041"/>
                  </a:lnTo>
                  <a:lnTo>
                    <a:pt x="363245" y="4673"/>
                  </a:lnTo>
                  <a:lnTo>
                    <a:pt x="222123" y="4673"/>
                  </a:lnTo>
                  <a:lnTo>
                    <a:pt x="222123" y="4318"/>
                  </a:lnTo>
                  <a:lnTo>
                    <a:pt x="221043" y="4318"/>
                  </a:lnTo>
                  <a:lnTo>
                    <a:pt x="221043" y="3962"/>
                  </a:lnTo>
                  <a:lnTo>
                    <a:pt x="219964" y="3962"/>
                  </a:lnTo>
                  <a:lnTo>
                    <a:pt x="219964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219608" y="3238"/>
                  </a:lnTo>
                  <a:lnTo>
                    <a:pt x="219608" y="2882"/>
                  </a:lnTo>
                  <a:lnTo>
                    <a:pt x="363245" y="2882"/>
                  </a:lnTo>
                  <a:lnTo>
                    <a:pt x="363245" y="2159"/>
                  </a:lnTo>
                  <a:lnTo>
                    <a:pt x="217449" y="2159"/>
                  </a:lnTo>
                  <a:lnTo>
                    <a:pt x="217449" y="1803"/>
                  </a:lnTo>
                  <a:lnTo>
                    <a:pt x="216357" y="1803"/>
                  </a:lnTo>
                  <a:lnTo>
                    <a:pt x="216357" y="1435"/>
                  </a:lnTo>
                  <a:lnTo>
                    <a:pt x="363245" y="1435"/>
                  </a:lnTo>
                  <a:lnTo>
                    <a:pt x="363245" y="1079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1">
              <a:extLst>
                <a:ext uri="{FF2B5EF4-FFF2-40B4-BE49-F238E27FC236}">
                  <a16:creationId xmlns:a16="http://schemas.microsoft.com/office/drawing/2014/main" id="{285B4D7C-B856-4553-9146-3F038DDB61A6}"/>
                </a:ext>
              </a:extLst>
            </p:cNvPr>
            <p:cNvSpPr/>
            <p:nvPr/>
          </p:nvSpPr>
          <p:spPr>
            <a:xfrm>
              <a:off x="4076636" y="4058998"/>
              <a:ext cx="363855" cy="10160"/>
            </a:xfrm>
            <a:custGeom>
              <a:avLst/>
              <a:gdLst/>
              <a:ahLst/>
              <a:cxnLst/>
              <a:rect l="l" t="t" r="r" b="b"/>
              <a:pathLst>
                <a:path w="363854" h="10160">
                  <a:moveTo>
                    <a:pt x="363245" y="0"/>
                  </a:moveTo>
                  <a:lnTo>
                    <a:pt x="0" y="0"/>
                  </a:lnTo>
                  <a:lnTo>
                    <a:pt x="0" y="368"/>
                  </a:lnTo>
                  <a:lnTo>
                    <a:pt x="72364" y="368"/>
                  </a:lnTo>
                  <a:lnTo>
                    <a:pt x="72364" y="723"/>
                  </a:lnTo>
                  <a:lnTo>
                    <a:pt x="71285" y="723"/>
                  </a:lnTo>
                  <a:lnTo>
                    <a:pt x="71285" y="1079"/>
                  </a:lnTo>
                  <a:lnTo>
                    <a:pt x="0" y="1079"/>
                  </a:lnTo>
                  <a:lnTo>
                    <a:pt x="0" y="1447"/>
                  </a:lnTo>
                  <a:lnTo>
                    <a:pt x="70205" y="1447"/>
                  </a:lnTo>
                  <a:lnTo>
                    <a:pt x="70205" y="1803"/>
                  </a:lnTo>
                  <a:lnTo>
                    <a:pt x="69126" y="1803"/>
                  </a:lnTo>
                  <a:lnTo>
                    <a:pt x="69126" y="2159"/>
                  </a:lnTo>
                  <a:lnTo>
                    <a:pt x="0" y="2159"/>
                  </a:lnTo>
                  <a:lnTo>
                    <a:pt x="0" y="2527"/>
                  </a:lnTo>
                  <a:lnTo>
                    <a:pt x="68757" y="2527"/>
                  </a:lnTo>
                  <a:lnTo>
                    <a:pt x="68757" y="2882"/>
                  </a:lnTo>
                  <a:lnTo>
                    <a:pt x="67678" y="2882"/>
                  </a:lnTo>
                  <a:lnTo>
                    <a:pt x="67678" y="3238"/>
                  </a:lnTo>
                  <a:lnTo>
                    <a:pt x="66598" y="3238"/>
                  </a:lnTo>
                  <a:lnTo>
                    <a:pt x="66598" y="3606"/>
                  </a:lnTo>
                  <a:lnTo>
                    <a:pt x="0" y="3606"/>
                  </a:lnTo>
                  <a:lnTo>
                    <a:pt x="0" y="3962"/>
                  </a:lnTo>
                  <a:lnTo>
                    <a:pt x="65519" y="3962"/>
                  </a:lnTo>
                  <a:lnTo>
                    <a:pt x="65519" y="4318"/>
                  </a:lnTo>
                  <a:lnTo>
                    <a:pt x="65163" y="4318"/>
                  </a:lnTo>
                  <a:lnTo>
                    <a:pt x="65163" y="4686"/>
                  </a:lnTo>
                  <a:lnTo>
                    <a:pt x="0" y="4686"/>
                  </a:lnTo>
                  <a:lnTo>
                    <a:pt x="0" y="5397"/>
                  </a:lnTo>
                  <a:lnTo>
                    <a:pt x="63004" y="5397"/>
                  </a:lnTo>
                  <a:lnTo>
                    <a:pt x="63004" y="5765"/>
                  </a:lnTo>
                  <a:lnTo>
                    <a:pt x="0" y="5765"/>
                  </a:lnTo>
                  <a:lnTo>
                    <a:pt x="0" y="6121"/>
                  </a:lnTo>
                  <a:lnTo>
                    <a:pt x="61925" y="6121"/>
                  </a:lnTo>
                  <a:lnTo>
                    <a:pt x="61925" y="6489"/>
                  </a:lnTo>
                  <a:lnTo>
                    <a:pt x="61569" y="6489"/>
                  </a:lnTo>
                  <a:lnTo>
                    <a:pt x="61569" y="6845"/>
                  </a:lnTo>
                  <a:lnTo>
                    <a:pt x="60477" y="6845"/>
                  </a:lnTo>
                  <a:lnTo>
                    <a:pt x="60477" y="7200"/>
                  </a:lnTo>
                  <a:lnTo>
                    <a:pt x="0" y="7200"/>
                  </a:lnTo>
                  <a:lnTo>
                    <a:pt x="0" y="7569"/>
                  </a:lnTo>
                  <a:lnTo>
                    <a:pt x="59766" y="7569"/>
                  </a:lnTo>
                  <a:lnTo>
                    <a:pt x="59766" y="7924"/>
                  </a:lnTo>
                  <a:lnTo>
                    <a:pt x="58318" y="7924"/>
                  </a:lnTo>
                  <a:lnTo>
                    <a:pt x="58318" y="8280"/>
                  </a:lnTo>
                  <a:lnTo>
                    <a:pt x="0" y="8280"/>
                  </a:lnTo>
                  <a:lnTo>
                    <a:pt x="0" y="9004"/>
                  </a:lnTo>
                  <a:lnTo>
                    <a:pt x="56883" y="9004"/>
                  </a:lnTo>
                  <a:lnTo>
                    <a:pt x="56883" y="9359"/>
                  </a:lnTo>
                  <a:lnTo>
                    <a:pt x="56159" y="9359"/>
                  </a:lnTo>
                  <a:lnTo>
                    <a:pt x="56159" y="9728"/>
                  </a:lnTo>
                  <a:lnTo>
                    <a:pt x="0" y="9728"/>
                  </a:lnTo>
                  <a:lnTo>
                    <a:pt x="0" y="10083"/>
                  </a:lnTo>
                  <a:lnTo>
                    <a:pt x="363245" y="10083"/>
                  </a:lnTo>
                  <a:lnTo>
                    <a:pt x="363245" y="9728"/>
                  </a:lnTo>
                  <a:lnTo>
                    <a:pt x="247688" y="9728"/>
                  </a:lnTo>
                  <a:lnTo>
                    <a:pt x="247688" y="9359"/>
                  </a:lnTo>
                  <a:lnTo>
                    <a:pt x="246964" y="9359"/>
                  </a:lnTo>
                  <a:lnTo>
                    <a:pt x="246964" y="9004"/>
                  </a:lnTo>
                  <a:lnTo>
                    <a:pt x="363245" y="9004"/>
                  </a:lnTo>
                  <a:lnTo>
                    <a:pt x="363245" y="8280"/>
                  </a:lnTo>
                  <a:lnTo>
                    <a:pt x="245160" y="8280"/>
                  </a:lnTo>
                  <a:lnTo>
                    <a:pt x="245160" y="7924"/>
                  </a:lnTo>
                  <a:lnTo>
                    <a:pt x="244081" y="7924"/>
                  </a:lnTo>
                  <a:lnTo>
                    <a:pt x="244081" y="7569"/>
                  </a:lnTo>
                  <a:lnTo>
                    <a:pt x="363245" y="7569"/>
                  </a:lnTo>
                  <a:lnTo>
                    <a:pt x="363245" y="7200"/>
                  </a:lnTo>
                  <a:lnTo>
                    <a:pt x="243357" y="7200"/>
                  </a:lnTo>
                  <a:lnTo>
                    <a:pt x="243357" y="6845"/>
                  </a:lnTo>
                  <a:lnTo>
                    <a:pt x="242277" y="6845"/>
                  </a:lnTo>
                  <a:lnTo>
                    <a:pt x="242277" y="6489"/>
                  </a:lnTo>
                  <a:lnTo>
                    <a:pt x="241566" y="6489"/>
                  </a:lnTo>
                  <a:lnTo>
                    <a:pt x="241566" y="6121"/>
                  </a:lnTo>
                  <a:lnTo>
                    <a:pt x="363245" y="6121"/>
                  </a:lnTo>
                  <a:lnTo>
                    <a:pt x="363245" y="5765"/>
                  </a:lnTo>
                  <a:lnTo>
                    <a:pt x="240842" y="5765"/>
                  </a:lnTo>
                  <a:lnTo>
                    <a:pt x="240842" y="5397"/>
                  </a:lnTo>
                  <a:lnTo>
                    <a:pt x="363245" y="5397"/>
                  </a:lnTo>
                  <a:lnTo>
                    <a:pt x="363245" y="4686"/>
                  </a:lnTo>
                  <a:lnTo>
                    <a:pt x="238683" y="4686"/>
                  </a:lnTo>
                  <a:lnTo>
                    <a:pt x="238683" y="4318"/>
                  </a:lnTo>
                  <a:lnTo>
                    <a:pt x="238328" y="4318"/>
                  </a:lnTo>
                  <a:lnTo>
                    <a:pt x="238328" y="3962"/>
                  </a:lnTo>
                  <a:lnTo>
                    <a:pt x="363245" y="3962"/>
                  </a:lnTo>
                  <a:lnTo>
                    <a:pt x="363245" y="3606"/>
                  </a:lnTo>
                  <a:lnTo>
                    <a:pt x="237248" y="3606"/>
                  </a:lnTo>
                  <a:lnTo>
                    <a:pt x="237248" y="3238"/>
                  </a:lnTo>
                  <a:lnTo>
                    <a:pt x="236169" y="3238"/>
                  </a:lnTo>
                  <a:lnTo>
                    <a:pt x="236169" y="2882"/>
                  </a:lnTo>
                  <a:lnTo>
                    <a:pt x="235089" y="2882"/>
                  </a:lnTo>
                  <a:lnTo>
                    <a:pt x="235089" y="2527"/>
                  </a:lnTo>
                  <a:lnTo>
                    <a:pt x="363245" y="2527"/>
                  </a:lnTo>
                  <a:lnTo>
                    <a:pt x="363245" y="2159"/>
                  </a:lnTo>
                  <a:lnTo>
                    <a:pt x="234721" y="2159"/>
                  </a:lnTo>
                  <a:lnTo>
                    <a:pt x="234721" y="1803"/>
                  </a:lnTo>
                  <a:lnTo>
                    <a:pt x="233641" y="1803"/>
                  </a:lnTo>
                  <a:lnTo>
                    <a:pt x="233641" y="1447"/>
                  </a:lnTo>
                  <a:lnTo>
                    <a:pt x="363245" y="1447"/>
                  </a:lnTo>
                  <a:lnTo>
                    <a:pt x="363245" y="1079"/>
                  </a:lnTo>
                  <a:lnTo>
                    <a:pt x="232562" y="1079"/>
                  </a:lnTo>
                  <a:lnTo>
                    <a:pt x="232562" y="723"/>
                  </a:lnTo>
                  <a:lnTo>
                    <a:pt x="231482" y="723"/>
                  </a:lnTo>
                  <a:lnTo>
                    <a:pt x="231482" y="368"/>
                  </a:lnTo>
                  <a:lnTo>
                    <a:pt x="363245" y="368"/>
                  </a:lnTo>
                  <a:lnTo>
                    <a:pt x="363245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2">
              <a:extLst>
                <a:ext uri="{FF2B5EF4-FFF2-40B4-BE49-F238E27FC236}">
                  <a16:creationId xmlns:a16="http://schemas.microsoft.com/office/drawing/2014/main" id="{8737A60A-E72D-453C-AA5C-33F064CAD030}"/>
                </a:ext>
              </a:extLst>
            </p:cNvPr>
            <p:cNvSpPr/>
            <p:nvPr/>
          </p:nvSpPr>
          <p:spPr>
            <a:xfrm>
              <a:off x="4076636" y="4069082"/>
              <a:ext cx="363855" cy="12700"/>
            </a:xfrm>
            <a:custGeom>
              <a:avLst/>
              <a:gdLst/>
              <a:ahLst/>
              <a:cxnLst/>
              <a:rect l="l" t="t" r="r" b="b"/>
              <a:pathLst>
                <a:path w="363854" h="12700">
                  <a:moveTo>
                    <a:pt x="363245" y="723"/>
                  </a:moveTo>
                  <a:lnTo>
                    <a:pt x="249123" y="723"/>
                  </a:lnTo>
                  <a:lnTo>
                    <a:pt x="249123" y="355"/>
                  </a:lnTo>
                  <a:lnTo>
                    <a:pt x="248767" y="355"/>
                  </a:lnTo>
                  <a:lnTo>
                    <a:pt x="248767" y="0"/>
                  </a:lnTo>
                  <a:lnTo>
                    <a:pt x="55079" y="0"/>
                  </a:lnTo>
                  <a:lnTo>
                    <a:pt x="55079" y="355"/>
                  </a:lnTo>
                  <a:lnTo>
                    <a:pt x="54368" y="355"/>
                  </a:lnTo>
                  <a:lnTo>
                    <a:pt x="54368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53289" y="1079"/>
                  </a:lnTo>
                  <a:lnTo>
                    <a:pt x="53289" y="1435"/>
                  </a:lnTo>
                  <a:lnTo>
                    <a:pt x="52565" y="1435"/>
                  </a:lnTo>
                  <a:lnTo>
                    <a:pt x="52565" y="1803"/>
                  </a:lnTo>
                  <a:lnTo>
                    <a:pt x="0" y="1803"/>
                  </a:lnTo>
                  <a:lnTo>
                    <a:pt x="0" y="2514"/>
                  </a:lnTo>
                  <a:lnTo>
                    <a:pt x="50406" y="2514"/>
                  </a:lnTo>
                  <a:lnTo>
                    <a:pt x="50406" y="2882"/>
                  </a:lnTo>
                  <a:lnTo>
                    <a:pt x="50038" y="2882"/>
                  </a:lnTo>
                  <a:lnTo>
                    <a:pt x="50038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48958" y="3594"/>
                  </a:lnTo>
                  <a:lnTo>
                    <a:pt x="48958" y="3962"/>
                  </a:lnTo>
                  <a:lnTo>
                    <a:pt x="47879" y="3962"/>
                  </a:lnTo>
                  <a:lnTo>
                    <a:pt x="47879" y="4318"/>
                  </a:lnTo>
                  <a:lnTo>
                    <a:pt x="0" y="4318"/>
                  </a:lnTo>
                  <a:lnTo>
                    <a:pt x="0" y="4686"/>
                  </a:lnTo>
                  <a:lnTo>
                    <a:pt x="46799" y="4686"/>
                  </a:lnTo>
                  <a:lnTo>
                    <a:pt x="46799" y="5041"/>
                  </a:lnTo>
                  <a:lnTo>
                    <a:pt x="46443" y="5041"/>
                  </a:lnTo>
                  <a:lnTo>
                    <a:pt x="46443" y="5397"/>
                  </a:lnTo>
                  <a:lnTo>
                    <a:pt x="0" y="5397"/>
                  </a:lnTo>
                  <a:lnTo>
                    <a:pt x="0" y="6121"/>
                  </a:lnTo>
                  <a:lnTo>
                    <a:pt x="44284" y="6121"/>
                  </a:lnTo>
                  <a:lnTo>
                    <a:pt x="44284" y="6477"/>
                  </a:lnTo>
                  <a:lnTo>
                    <a:pt x="43561" y="6477"/>
                  </a:lnTo>
                  <a:lnTo>
                    <a:pt x="43561" y="6845"/>
                  </a:lnTo>
                  <a:lnTo>
                    <a:pt x="0" y="6845"/>
                  </a:lnTo>
                  <a:lnTo>
                    <a:pt x="0" y="7200"/>
                  </a:lnTo>
                  <a:lnTo>
                    <a:pt x="42849" y="7200"/>
                  </a:lnTo>
                  <a:lnTo>
                    <a:pt x="42849" y="7556"/>
                  </a:lnTo>
                  <a:lnTo>
                    <a:pt x="41757" y="7556"/>
                  </a:lnTo>
                  <a:lnTo>
                    <a:pt x="41757" y="7924"/>
                  </a:lnTo>
                  <a:lnTo>
                    <a:pt x="0" y="7924"/>
                  </a:lnTo>
                  <a:lnTo>
                    <a:pt x="0" y="8280"/>
                  </a:lnTo>
                  <a:lnTo>
                    <a:pt x="40678" y="8280"/>
                  </a:lnTo>
                  <a:lnTo>
                    <a:pt x="40678" y="8636"/>
                  </a:lnTo>
                  <a:lnTo>
                    <a:pt x="39966" y="8636"/>
                  </a:lnTo>
                  <a:lnTo>
                    <a:pt x="39966" y="9004"/>
                  </a:lnTo>
                  <a:lnTo>
                    <a:pt x="0" y="9004"/>
                  </a:lnTo>
                  <a:lnTo>
                    <a:pt x="0" y="9715"/>
                  </a:lnTo>
                  <a:lnTo>
                    <a:pt x="38163" y="9715"/>
                  </a:lnTo>
                  <a:lnTo>
                    <a:pt x="38163" y="10083"/>
                  </a:lnTo>
                  <a:lnTo>
                    <a:pt x="37084" y="10083"/>
                  </a:lnTo>
                  <a:lnTo>
                    <a:pt x="37084" y="10439"/>
                  </a:lnTo>
                  <a:lnTo>
                    <a:pt x="0" y="10439"/>
                  </a:lnTo>
                  <a:lnTo>
                    <a:pt x="0" y="11163"/>
                  </a:lnTo>
                  <a:lnTo>
                    <a:pt x="35648" y="11163"/>
                  </a:lnTo>
                  <a:lnTo>
                    <a:pt x="35648" y="11518"/>
                  </a:lnTo>
                  <a:lnTo>
                    <a:pt x="34925" y="11518"/>
                  </a:lnTo>
                  <a:lnTo>
                    <a:pt x="34925" y="11874"/>
                  </a:lnTo>
                  <a:lnTo>
                    <a:pt x="0" y="11874"/>
                  </a:lnTo>
                  <a:lnTo>
                    <a:pt x="0" y="12242"/>
                  </a:lnTo>
                  <a:lnTo>
                    <a:pt x="33845" y="12242"/>
                  </a:lnTo>
                  <a:lnTo>
                    <a:pt x="33845" y="12598"/>
                  </a:lnTo>
                  <a:lnTo>
                    <a:pt x="270002" y="12598"/>
                  </a:lnTo>
                  <a:lnTo>
                    <a:pt x="270002" y="12242"/>
                  </a:lnTo>
                  <a:lnTo>
                    <a:pt x="363245" y="12242"/>
                  </a:lnTo>
                  <a:lnTo>
                    <a:pt x="363245" y="11874"/>
                  </a:lnTo>
                  <a:lnTo>
                    <a:pt x="268922" y="11874"/>
                  </a:lnTo>
                  <a:lnTo>
                    <a:pt x="268922" y="11518"/>
                  </a:lnTo>
                  <a:lnTo>
                    <a:pt x="268198" y="11518"/>
                  </a:lnTo>
                  <a:lnTo>
                    <a:pt x="268198" y="11163"/>
                  </a:lnTo>
                  <a:lnTo>
                    <a:pt x="363245" y="11163"/>
                  </a:lnTo>
                  <a:lnTo>
                    <a:pt x="363245" y="10439"/>
                  </a:lnTo>
                  <a:lnTo>
                    <a:pt x="266763" y="10439"/>
                  </a:lnTo>
                  <a:lnTo>
                    <a:pt x="266763" y="10083"/>
                  </a:lnTo>
                  <a:lnTo>
                    <a:pt x="265328" y="10083"/>
                  </a:lnTo>
                  <a:lnTo>
                    <a:pt x="265328" y="9715"/>
                  </a:lnTo>
                  <a:lnTo>
                    <a:pt x="363245" y="9715"/>
                  </a:lnTo>
                  <a:lnTo>
                    <a:pt x="363245" y="9004"/>
                  </a:lnTo>
                  <a:lnTo>
                    <a:pt x="263525" y="9004"/>
                  </a:lnTo>
                  <a:lnTo>
                    <a:pt x="263525" y="8636"/>
                  </a:lnTo>
                  <a:lnTo>
                    <a:pt x="263169" y="8636"/>
                  </a:lnTo>
                  <a:lnTo>
                    <a:pt x="263169" y="8280"/>
                  </a:lnTo>
                  <a:lnTo>
                    <a:pt x="363245" y="8280"/>
                  </a:lnTo>
                  <a:lnTo>
                    <a:pt x="363245" y="7924"/>
                  </a:lnTo>
                  <a:lnTo>
                    <a:pt x="261721" y="7924"/>
                  </a:lnTo>
                  <a:lnTo>
                    <a:pt x="261721" y="7556"/>
                  </a:lnTo>
                  <a:lnTo>
                    <a:pt x="260997" y="7556"/>
                  </a:lnTo>
                  <a:lnTo>
                    <a:pt x="260997" y="7200"/>
                  </a:lnTo>
                  <a:lnTo>
                    <a:pt x="363245" y="7200"/>
                  </a:lnTo>
                  <a:lnTo>
                    <a:pt x="363245" y="6845"/>
                  </a:lnTo>
                  <a:lnTo>
                    <a:pt x="259918" y="6845"/>
                  </a:lnTo>
                  <a:lnTo>
                    <a:pt x="259918" y="6477"/>
                  </a:lnTo>
                  <a:lnTo>
                    <a:pt x="259562" y="6477"/>
                  </a:lnTo>
                  <a:lnTo>
                    <a:pt x="259562" y="6121"/>
                  </a:lnTo>
                  <a:lnTo>
                    <a:pt x="363245" y="6121"/>
                  </a:lnTo>
                  <a:lnTo>
                    <a:pt x="363245" y="5397"/>
                  </a:lnTo>
                  <a:lnTo>
                    <a:pt x="257403" y="5397"/>
                  </a:lnTo>
                  <a:lnTo>
                    <a:pt x="257403" y="5041"/>
                  </a:lnTo>
                  <a:lnTo>
                    <a:pt x="256324" y="5041"/>
                  </a:lnTo>
                  <a:lnTo>
                    <a:pt x="256324" y="4686"/>
                  </a:lnTo>
                  <a:lnTo>
                    <a:pt x="363245" y="4686"/>
                  </a:lnTo>
                  <a:lnTo>
                    <a:pt x="363245" y="4318"/>
                  </a:lnTo>
                  <a:lnTo>
                    <a:pt x="255968" y="4318"/>
                  </a:lnTo>
                  <a:lnTo>
                    <a:pt x="255968" y="3962"/>
                  </a:lnTo>
                  <a:lnTo>
                    <a:pt x="254889" y="3962"/>
                  </a:lnTo>
                  <a:lnTo>
                    <a:pt x="254889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253809" y="3238"/>
                  </a:lnTo>
                  <a:lnTo>
                    <a:pt x="253809" y="2882"/>
                  </a:lnTo>
                  <a:lnTo>
                    <a:pt x="252717" y="2882"/>
                  </a:lnTo>
                  <a:lnTo>
                    <a:pt x="252717" y="2514"/>
                  </a:lnTo>
                  <a:lnTo>
                    <a:pt x="363245" y="2514"/>
                  </a:lnTo>
                  <a:lnTo>
                    <a:pt x="363245" y="1803"/>
                  </a:lnTo>
                  <a:lnTo>
                    <a:pt x="251282" y="1803"/>
                  </a:lnTo>
                  <a:lnTo>
                    <a:pt x="251282" y="1435"/>
                  </a:lnTo>
                  <a:lnTo>
                    <a:pt x="250558" y="1435"/>
                  </a:lnTo>
                  <a:lnTo>
                    <a:pt x="250558" y="1079"/>
                  </a:lnTo>
                  <a:lnTo>
                    <a:pt x="363245" y="1079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23">
              <a:extLst>
                <a:ext uri="{FF2B5EF4-FFF2-40B4-BE49-F238E27FC236}">
                  <a16:creationId xmlns:a16="http://schemas.microsoft.com/office/drawing/2014/main" id="{C61B4437-6853-4AC4-85B3-6E318C118592}"/>
                </a:ext>
              </a:extLst>
            </p:cNvPr>
            <p:cNvSpPr/>
            <p:nvPr/>
          </p:nvSpPr>
          <p:spPr>
            <a:xfrm>
              <a:off x="4076636" y="4081680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270725" y="355"/>
                  </a:lnTo>
                  <a:lnTo>
                    <a:pt x="270725" y="0"/>
                  </a:lnTo>
                  <a:lnTo>
                    <a:pt x="32766" y="0"/>
                  </a:lnTo>
                  <a:lnTo>
                    <a:pt x="32766" y="355"/>
                  </a:lnTo>
                  <a:lnTo>
                    <a:pt x="0" y="355"/>
                  </a:lnTo>
                  <a:lnTo>
                    <a:pt x="0" y="723"/>
                  </a:lnTo>
                  <a:lnTo>
                    <a:pt x="32397" y="723"/>
                  </a:lnTo>
                  <a:lnTo>
                    <a:pt x="32397" y="1079"/>
                  </a:lnTo>
                  <a:lnTo>
                    <a:pt x="31318" y="1079"/>
                  </a:lnTo>
                  <a:lnTo>
                    <a:pt x="31318" y="1447"/>
                  </a:lnTo>
                  <a:lnTo>
                    <a:pt x="0" y="1447"/>
                  </a:lnTo>
                  <a:lnTo>
                    <a:pt x="0" y="2159"/>
                  </a:lnTo>
                  <a:lnTo>
                    <a:pt x="29159" y="2159"/>
                  </a:lnTo>
                  <a:lnTo>
                    <a:pt x="29159" y="2527"/>
                  </a:lnTo>
                  <a:lnTo>
                    <a:pt x="28803" y="2527"/>
                  </a:lnTo>
                  <a:lnTo>
                    <a:pt x="28803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27724" y="3238"/>
                  </a:lnTo>
                  <a:lnTo>
                    <a:pt x="27724" y="3606"/>
                  </a:lnTo>
                  <a:lnTo>
                    <a:pt x="26644" y="3606"/>
                  </a:lnTo>
                  <a:lnTo>
                    <a:pt x="26644" y="3962"/>
                  </a:lnTo>
                  <a:lnTo>
                    <a:pt x="0" y="3962"/>
                  </a:lnTo>
                  <a:lnTo>
                    <a:pt x="0" y="4318"/>
                  </a:lnTo>
                  <a:lnTo>
                    <a:pt x="25565" y="4318"/>
                  </a:lnTo>
                  <a:lnTo>
                    <a:pt x="25565" y="4686"/>
                  </a:lnTo>
                  <a:lnTo>
                    <a:pt x="25209" y="4686"/>
                  </a:lnTo>
                  <a:lnTo>
                    <a:pt x="25209" y="5041"/>
                  </a:lnTo>
                  <a:lnTo>
                    <a:pt x="0" y="5041"/>
                  </a:lnTo>
                  <a:lnTo>
                    <a:pt x="0" y="5765"/>
                  </a:lnTo>
                  <a:lnTo>
                    <a:pt x="23037" y="5765"/>
                  </a:lnTo>
                  <a:lnTo>
                    <a:pt x="23037" y="6121"/>
                  </a:lnTo>
                  <a:lnTo>
                    <a:pt x="21958" y="6121"/>
                  </a:lnTo>
                  <a:lnTo>
                    <a:pt x="21958" y="6477"/>
                  </a:lnTo>
                  <a:lnTo>
                    <a:pt x="0" y="6477"/>
                  </a:lnTo>
                  <a:lnTo>
                    <a:pt x="0" y="6845"/>
                  </a:lnTo>
                  <a:lnTo>
                    <a:pt x="21602" y="6845"/>
                  </a:lnTo>
                  <a:lnTo>
                    <a:pt x="21602" y="7200"/>
                  </a:lnTo>
                  <a:lnTo>
                    <a:pt x="20523" y="7200"/>
                  </a:lnTo>
                  <a:lnTo>
                    <a:pt x="20523" y="7556"/>
                  </a:lnTo>
                  <a:lnTo>
                    <a:pt x="19443" y="7556"/>
                  </a:lnTo>
                  <a:lnTo>
                    <a:pt x="19443" y="7924"/>
                  </a:lnTo>
                  <a:lnTo>
                    <a:pt x="0" y="7924"/>
                  </a:lnTo>
                  <a:lnTo>
                    <a:pt x="0" y="8280"/>
                  </a:lnTo>
                  <a:lnTo>
                    <a:pt x="18719" y="8280"/>
                  </a:lnTo>
                  <a:lnTo>
                    <a:pt x="18719" y="8636"/>
                  </a:lnTo>
                  <a:lnTo>
                    <a:pt x="0" y="8636"/>
                  </a:lnTo>
                  <a:lnTo>
                    <a:pt x="0" y="9359"/>
                  </a:lnTo>
                  <a:lnTo>
                    <a:pt x="16929" y="9359"/>
                  </a:lnTo>
                  <a:lnTo>
                    <a:pt x="16929" y="9715"/>
                  </a:lnTo>
                  <a:lnTo>
                    <a:pt x="16205" y="9715"/>
                  </a:lnTo>
                  <a:lnTo>
                    <a:pt x="16205" y="10083"/>
                  </a:lnTo>
                  <a:lnTo>
                    <a:pt x="0" y="10083"/>
                  </a:lnTo>
                  <a:lnTo>
                    <a:pt x="0" y="10439"/>
                  </a:lnTo>
                  <a:lnTo>
                    <a:pt x="15125" y="10439"/>
                  </a:lnTo>
                  <a:lnTo>
                    <a:pt x="15125" y="10807"/>
                  </a:lnTo>
                  <a:lnTo>
                    <a:pt x="14757" y="10807"/>
                  </a:lnTo>
                  <a:lnTo>
                    <a:pt x="14757" y="11163"/>
                  </a:lnTo>
                  <a:lnTo>
                    <a:pt x="13322" y="11163"/>
                  </a:lnTo>
                  <a:lnTo>
                    <a:pt x="13322" y="11518"/>
                  </a:lnTo>
                  <a:lnTo>
                    <a:pt x="0" y="11518"/>
                  </a:lnTo>
                  <a:lnTo>
                    <a:pt x="0" y="11887"/>
                  </a:lnTo>
                  <a:lnTo>
                    <a:pt x="12598" y="11887"/>
                  </a:lnTo>
                  <a:lnTo>
                    <a:pt x="12598" y="12242"/>
                  </a:lnTo>
                  <a:lnTo>
                    <a:pt x="0" y="12242"/>
                  </a:lnTo>
                  <a:lnTo>
                    <a:pt x="0" y="12966"/>
                  </a:lnTo>
                  <a:lnTo>
                    <a:pt x="11163" y="12966"/>
                  </a:lnTo>
                  <a:lnTo>
                    <a:pt x="11163" y="13322"/>
                  </a:lnTo>
                  <a:lnTo>
                    <a:pt x="292684" y="13322"/>
                  </a:lnTo>
                  <a:lnTo>
                    <a:pt x="292684" y="12966"/>
                  </a:lnTo>
                  <a:lnTo>
                    <a:pt x="363245" y="12966"/>
                  </a:lnTo>
                  <a:lnTo>
                    <a:pt x="363245" y="12242"/>
                  </a:lnTo>
                  <a:lnTo>
                    <a:pt x="291249" y="12242"/>
                  </a:lnTo>
                  <a:lnTo>
                    <a:pt x="291249" y="11887"/>
                  </a:lnTo>
                  <a:lnTo>
                    <a:pt x="363245" y="11887"/>
                  </a:lnTo>
                  <a:lnTo>
                    <a:pt x="363245" y="11518"/>
                  </a:lnTo>
                  <a:lnTo>
                    <a:pt x="290169" y="11518"/>
                  </a:lnTo>
                  <a:lnTo>
                    <a:pt x="290169" y="11163"/>
                  </a:lnTo>
                  <a:lnTo>
                    <a:pt x="289077" y="11163"/>
                  </a:lnTo>
                  <a:lnTo>
                    <a:pt x="289077" y="10807"/>
                  </a:lnTo>
                  <a:lnTo>
                    <a:pt x="288366" y="10807"/>
                  </a:lnTo>
                  <a:lnTo>
                    <a:pt x="288366" y="10439"/>
                  </a:lnTo>
                  <a:lnTo>
                    <a:pt x="363245" y="10439"/>
                  </a:lnTo>
                  <a:lnTo>
                    <a:pt x="363245" y="10083"/>
                  </a:lnTo>
                  <a:lnTo>
                    <a:pt x="287642" y="10083"/>
                  </a:lnTo>
                  <a:lnTo>
                    <a:pt x="287642" y="9715"/>
                  </a:lnTo>
                  <a:lnTo>
                    <a:pt x="286562" y="9715"/>
                  </a:lnTo>
                  <a:lnTo>
                    <a:pt x="286562" y="9359"/>
                  </a:lnTo>
                  <a:lnTo>
                    <a:pt x="363245" y="9359"/>
                  </a:lnTo>
                  <a:lnTo>
                    <a:pt x="363245" y="8636"/>
                  </a:lnTo>
                  <a:lnTo>
                    <a:pt x="284759" y="8636"/>
                  </a:lnTo>
                  <a:lnTo>
                    <a:pt x="284759" y="8280"/>
                  </a:lnTo>
                  <a:lnTo>
                    <a:pt x="363245" y="8280"/>
                  </a:lnTo>
                  <a:lnTo>
                    <a:pt x="363245" y="7924"/>
                  </a:lnTo>
                  <a:lnTo>
                    <a:pt x="284403" y="7924"/>
                  </a:lnTo>
                  <a:lnTo>
                    <a:pt x="284403" y="7556"/>
                  </a:lnTo>
                  <a:lnTo>
                    <a:pt x="283324" y="7556"/>
                  </a:lnTo>
                  <a:lnTo>
                    <a:pt x="283324" y="7200"/>
                  </a:lnTo>
                  <a:lnTo>
                    <a:pt x="282244" y="7200"/>
                  </a:lnTo>
                  <a:lnTo>
                    <a:pt x="282244" y="6845"/>
                  </a:lnTo>
                  <a:lnTo>
                    <a:pt x="363245" y="6845"/>
                  </a:lnTo>
                  <a:lnTo>
                    <a:pt x="363245" y="6477"/>
                  </a:lnTo>
                  <a:lnTo>
                    <a:pt x="281165" y="6477"/>
                  </a:lnTo>
                  <a:lnTo>
                    <a:pt x="281165" y="6121"/>
                  </a:lnTo>
                  <a:lnTo>
                    <a:pt x="280809" y="6121"/>
                  </a:lnTo>
                  <a:lnTo>
                    <a:pt x="280809" y="5765"/>
                  </a:lnTo>
                  <a:lnTo>
                    <a:pt x="363245" y="5765"/>
                  </a:lnTo>
                  <a:lnTo>
                    <a:pt x="363245" y="5041"/>
                  </a:lnTo>
                  <a:lnTo>
                    <a:pt x="278638" y="5041"/>
                  </a:lnTo>
                  <a:lnTo>
                    <a:pt x="278638" y="4686"/>
                  </a:lnTo>
                  <a:lnTo>
                    <a:pt x="277558" y="4686"/>
                  </a:lnTo>
                  <a:lnTo>
                    <a:pt x="277558" y="4318"/>
                  </a:lnTo>
                  <a:lnTo>
                    <a:pt x="363245" y="4318"/>
                  </a:lnTo>
                  <a:lnTo>
                    <a:pt x="363245" y="3962"/>
                  </a:lnTo>
                  <a:lnTo>
                    <a:pt x="277202" y="3962"/>
                  </a:lnTo>
                  <a:lnTo>
                    <a:pt x="277202" y="3606"/>
                  </a:lnTo>
                  <a:lnTo>
                    <a:pt x="276123" y="3606"/>
                  </a:lnTo>
                  <a:lnTo>
                    <a:pt x="276123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275043" y="2882"/>
                  </a:lnTo>
                  <a:lnTo>
                    <a:pt x="275043" y="2527"/>
                  </a:lnTo>
                  <a:lnTo>
                    <a:pt x="273964" y="2527"/>
                  </a:lnTo>
                  <a:lnTo>
                    <a:pt x="273964" y="2159"/>
                  </a:lnTo>
                  <a:lnTo>
                    <a:pt x="363245" y="2159"/>
                  </a:lnTo>
                  <a:lnTo>
                    <a:pt x="363245" y="1447"/>
                  </a:lnTo>
                  <a:lnTo>
                    <a:pt x="272529" y="1447"/>
                  </a:lnTo>
                  <a:lnTo>
                    <a:pt x="272529" y="1079"/>
                  </a:lnTo>
                  <a:lnTo>
                    <a:pt x="271449" y="1079"/>
                  </a:lnTo>
                  <a:lnTo>
                    <a:pt x="271449" y="723"/>
                  </a:lnTo>
                  <a:lnTo>
                    <a:pt x="363245" y="723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24">
              <a:extLst>
                <a:ext uri="{FF2B5EF4-FFF2-40B4-BE49-F238E27FC236}">
                  <a16:creationId xmlns:a16="http://schemas.microsoft.com/office/drawing/2014/main" id="{D82747C1-E2DC-4324-BF0E-E2906606272E}"/>
                </a:ext>
              </a:extLst>
            </p:cNvPr>
            <p:cNvSpPr/>
            <p:nvPr/>
          </p:nvSpPr>
          <p:spPr>
            <a:xfrm>
              <a:off x="4076636" y="4095002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293763" y="355"/>
                  </a:lnTo>
                  <a:lnTo>
                    <a:pt x="293763" y="0"/>
                  </a:lnTo>
                  <a:lnTo>
                    <a:pt x="9728" y="0"/>
                  </a:lnTo>
                  <a:lnTo>
                    <a:pt x="9728" y="355"/>
                  </a:lnTo>
                  <a:lnTo>
                    <a:pt x="0" y="355"/>
                  </a:lnTo>
                  <a:lnTo>
                    <a:pt x="0" y="723"/>
                  </a:lnTo>
                  <a:lnTo>
                    <a:pt x="9004" y="723"/>
                  </a:lnTo>
                  <a:lnTo>
                    <a:pt x="9004" y="1079"/>
                  </a:lnTo>
                  <a:lnTo>
                    <a:pt x="7924" y="1079"/>
                  </a:lnTo>
                  <a:lnTo>
                    <a:pt x="7924" y="1435"/>
                  </a:lnTo>
                  <a:lnTo>
                    <a:pt x="7569" y="1435"/>
                  </a:lnTo>
                  <a:lnTo>
                    <a:pt x="7569" y="1803"/>
                  </a:lnTo>
                  <a:lnTo>
                    <a:pt x="0" y="1803"/>
                  </a:lnTo>
                  <a:lnTo>
                    <a:pt x="0" y="2159"/>
                  </a:lnTo>
                  <a:lnTo>
                    <a:pt x="6489" y="2159"/>
                  </a:lnTo>
                  <a:lnTo>
                    <a:pt x="6489" y="2514"/>
                  </a:lnTo>
                  <a:lnTo>
                    <a:pt x="5397" y="2514"/>
                  </a:lnTo>
                  <a:lnTo>
                    <a:pt x="5397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4318" y="3238"/>
                  </a:lnTo>
                  <a:lnTo>
                    <a:pt x="4318" y="3594"/>
                  </a:lnTo>
                  <a:lnTo>
                    <a:pt x="3962" y="3594"/>
                  </a:lnTo>
                  <a:lnTo>
                    <a:pt x="3962" y="3962"/>
                  </a:lnTo>
                  <a:lnTo>
                    <a:pt x="0" y="3962"/>
                  </a:lnTo>
                  <a:lnTo>
                    <a:pt x="0" y="4673"/>
                  </a:lnTo>
                  <a:lnTo>
                    <a:pt x="1803" y="4673"/>
                  </a:lnTo>
                  <a:lnTo>
                    <a:pt x="1803" y="5041"/>
                  </a:lnTo>
                  <a:lnTo>
                    <a:pt x="723" y="5041"/>
                  </a:lnTo>
                  <a:lnTo>
                    <a:pt x="723" y="5397"/>
                  </a:lnTo>
                  <a:lnTo>
                    <a:pt x="0" y="5397"/>
                  </a:lnTo>
                  <a:lnTo>
                    <a:pt x="0" y="6121"/>
                  </a:lnTo>
                  <a:lnTo>
                    <a:pt x="723" y="6121"/>
                  </a:lnTo>
                  <a:lnTo>
                    <a:pt x="723" y="6477"/>
                  </a:lnTo>
                  <a:lnTo>
                    <a:pt x="1803" y="6477"/>
                  </a:lnTo>
                  <a:lnTo>
                    <a:pt x="1803" y="6845"/>
                  </a:lnTo>
                  <a:lnTo>
                    <a:pt x="0" y="6845"/>
                  </a:lnTo>
                  <a:lnTo>
                    <a:pt x="0" y="7200"/>
                  </a:lnTo>
                  <a:lnTo>
                    <a:pt x="2882" y="7200"/>
                  </a:lnTo>
                  <a:lnTo>
                    <a:pt x="2882" y="7556"/>
                  </a:lnTo>
                  <a:lnTo>
                    <a:pt x="0" y="7556"/>
                  </a:lnTo>
                  <a:lnTo>
                    <a:pt x="0" y="8280"/>
                  </a:lnTo>
                  <a:lnTo>
                    <a:pt x="4318" y="8280"/>
                  </a:lnTo>
                  <a:lnTo>
                    <a:pt x="4318" y="8636"/>
                  </a:lnTo>
                  <a:lnTo>
                    <a:pt x="5397" y="8636"/>
                  </a:lnTo>
                  <a:lnTo>
                    <a:pt x="5397" y="9004"/>
                  </a:lnTo>
                  <a:lnTo>
                    <a:pt x="0" y="9004"/>
                  </a:lnTo>
                  <a:lnTo>
                    <a:pt x="0" y="9359"/>
                  </a:lnTo>
                  <a:lnTo>
                    <a:pt x="6489" y="9359"/>
                  </a:lnTo>
                  <a:lnTo>
                    <a:pt x="6489" y="9715"/>
                  </a:lnTo>
                  <a:lnTo>
                    <a:pt x="7569" y="9715"/>
                  </a:lnTo>
                  <a:lnTo>
                    <a:pt x="7569" y="10083"/>
                  </a:lnTo>
                  <a:lnTo>
                    <a:pt x="7924" y="10083"/>
                  </a:lnTo>
                  <a:lnTo>
                    <a:pt x="7924" y="10439"/>
                  </a:lnTo>
                  <a:lnTo>
                    <a:pt x="0" y="10439"/>
                  </a:lnTo>
                  <a:lnTo>
                    <a:pt x="0" y="10795"/>
                  </a:lnTo>
                  <a:lnTo>
                    <a:pt x="9004" y="10795"/>
                  </a:lnTo>
                  <a:lnTo>
                    <a:pt x="9004" y="11163"/>
                  </a:lnTo>
                  <a:lnTo>
                    <a:pt x="0" y="11163"/>
                  </a:lnTo>
                  <a:lnTo>
                    <a:pt x="0" y="11874"/>
                  </a:lnTo>
                  <a:lnTo>
                    <a:pt x="11163" y="11874"/>
                  </a:lnTo>
                  <a:lnTo>
                    <a:pt x="11163" y="12242"/>
                  </a:lnTo>
                  <a:lnTo>
                    <a:pt x="11518" y="12242"/>
                  </a:lnTo>
                  <a:lnTo>
                    <a:pt x="11518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12598" y="12954"/>
                  </a:lnTo>
                  <a:lnTo>
                    <a:pt x="12598" y="13322"/>
                  </a:lnTo>
                  <a:lnTo>
                    <a:pt x="316077" y="13322"/>
                  </a:lnTo>
                  <a:lnTo>
                    <a:pt x="316077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314998" y="12598"/>
                  </a:lnTo>
                  <a:lnTo>
                    <a:pt x="314998" y="12242"/>
                  </a:lnTo>
                  <a:lnTo>
                    <a:pt x="313918" y="12242"/>
                  </a:lnTo>
                  <a:lnTo>
                    <a:pt x="313918" y="11874"/>
                  </a:lnTo>
                  <a:lnTo>
                    <a:pt x="363245" y="11874"/>
                  </a:lnTo>
                  <a:lnTo>
                    <a:pt x="363245" y="11163"/>
                  </a:lnTo>
                  <a:lnTo>
                    <a:pt x="312483" y="11163"/>
                  </a:lnTo>
                  <a:lnTo>
                    <a:pt x="312483" y="10795"/>
                  </a:lnTo>
                  <a:lnTo>
                    <a:pt x="363245" y="10795"/>
                  </a:lnTo>
                  <a:lnTo>
                    <a:pt x="363245" y="10439"/>
                  </a:lnTo>
                  <a:lnTo>
                    <a:pt x="311404" y="10439"/>
                  </a:lnTo>
                  <a:lnTo>
                    <a:pt x="311404" y="10083"/>
                  </a:lnTo>
                  <a:lnTo>
                    <a:pt x="310324" y="10083"/>
                  </a:lnTo>
                  <a:lnTo>
                    <a:pt x="310324" y="9715"/>
                  </a:lnTo>
                  <a:lnTo>
                    <a:pt x="309968" y="9715"/>
                  </a:lnTo>
                  <a:lnTo>
                    <a:pt x="309968" y="9359"/>
                  </a:lnTo>
                  <a:lnTo>
                    <a:pt x="363245" y="9359"/>
                  </a:lnTo>
                  <a:lnTo>
                    <a:pt x="363245" y="9004"/>
                  </a:lnTo>
                  <a:lnTo>
                    <a:pt x="308889" y="9004"/>
                  </a:lnTo>
                  <a:lnTo>
                    <a:pt x="308889" y="8636"/>
                  </a:lnTo>
                  <a:lnTo>
                    <a:pt x="308165" y="8636"/>
                  </a:lnTo>
                  <a:lnTo>
                    <a:pt x="308165" y="8280"/>
                  </a:lnTo>
                  <a:lnTo>
                    <a:pt x="363245" y="8280"/>
                  </a:lnTo>
                  <a:lnTo>
                    <a:pt x="363245" y="7556"/>
                  </a:lnTo>
                  <a:lnTo>
                    <a:pt x="306362" y="7556"/>
                  </a:lnTo>
                  <a:lnTo>
                    <a:pt x="306362" y="7200"/>
                  </a:lnTo>
                  <a:lnTo>
                    <a:pt x="363245" y="7200"/>
                  </a:lnTo>
                  <a:lnTo>
                    <a:pt x="363245" y="6845"/>
                  </a:lnTo>
                  <a:lnTo>
                    <a:pt x="305282" y="6845"/>
                  </a:lnTo>
                  <a:lnTo>
                    <a:pt x="305282" y="6477"/>
                  </a:lnTo>
                  <a:lnTo>
                    <a:pt x="304558" y="6477"/>
                  </a:lnTo>
                  <a:lnTo>
                    <a:pt x="304558" y="6121"/>
                  </a:lnTo>
                  <a:lnTo>
                    <a:pt x="303479" y="6121"/>
                  </a:lnTo>
                  <a:lnTo>
                    <a:pt x="303479" y="5753"/>
                  </a:lnTo>
                  <a:lnTo>
                    <a:pt x="363245" y="5753"/>
                  </a:lnTo>
                  <a:lnTo>
                    <a:pt x="363245" y="5397"/>
                  </a:lnTo>
                  <a:lnTo>
                    <a:pt x="302768" y="5397"/>
                  </a:lnTo>
                  <a:lnTo>
                    <a:pt x="302768" y="5041"/>
                  </a:lnTo>
                  <a:lnTo>
                    <a:pt x="302044" y="5041"/>
                  </a:lnTo>
                  <a:lnTo>
                    <a:pt x="302044" y="4673"/>
                  </a:lnTo>
                  <a:lnTo>
                    <a:pt x="363245" y="4673"/>
                  </a:lnTo>
                  <a:lnTo>
                    <a:pt x="363245" y="3962"/>
                  </a:lnTo>
                  <a:lnTo>
                    <a:pt x="299885" y="3962"/>
                  </a:lnTo>
                  <a:lnTo>
                    <a:pt x="299885" y="3594"/>
                  </a:lnTo>
                  <a:lnTo>
                    <a:pt x="299529" y="3594"/>
                  </a:lnTo>
                  <a:lnTo>
                    <a:pt x="299529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298437" y="2882"/>
                  </a:lnTo>
                  <a:lnTo>
                    <a:pt x="298437" y="2514"/>
                  </a:lnTo>
                  <a:lnTo>
                    <a:pt x="297357" y="2514"/>
                  </a:lnTo>
                  <a:lnTo>
                    <a:pt x="297357" y="2159"/>
                  </a:lnTo>
                  <a:lnTo>
                    <a:pt x="363245" y="2159"/>
                  </a:lnTo>
                  <a:lnTo>
                    <a:pt x="363245" y="1803"/>
                  </a:lnTo>
                  <a:lnTo>
                    <a:pt x="296278" y="1803"/>
                  </a:lnTo>
                  <a:lnTo>
                    <a:pt x="296278" y="1435"/>
                  </a:lnTo>
                  <a:lnTo>
                    <a:pt x="295922" y="1435"/>
                  </a:lnTo>
                  <a:lnTo>
                    <a:pt x="295922" y="1079"/>
                  </a:lnTo>
                  <a:lnTo>
                    <a:pt x="294843" y="1079"/>
                  </a:lnTo>
                  <a:lnTo>
                    <a:pt x="294843" y="723"/>
                  </a:lnTo>
                  <a:lnTo>
                    <a:pt x="363245" y="723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25">
              <a:extLst>
                <a:ext uri="{FF2B5EF4-FFF2-40B4-BE49-F238E27FC236}">
                  <a16:creationId xmlns:a16="http://schemas.microsoft.com/office/drawing/2014/main" id="{2B42307F-C77D-455B-B518-AC6E31877BEA}"/>
                </a:ext>
              </a:extLst>
            </p:cNvPr>
            <p:cNvSpPr/>
            <p:nvPr/>
          </p:nvSpPr>
          <p:spPr>
            <a:xfrm>
              <a:off x="4076636" y="4108325"/>
              <a:ext cx="363855" cy="12700"/>
            </a:xfrm>
            <a:custGeom>
              <a:avLst/>
              <a:gdLst/>
              <a:ahLst/>
              <a:cxnLst/>
              <a:rect l="l" t="t" r="r" b="b"/>
              <a:pathLst>
                <a:path w="363854" h="12700">
                  <a:moveTo>
                    <a:pt x="363245" y="711"/>
                  </a:moveTo>
                  <a:lnTo>
                    <a:pt x="317525" y="711"/>
                  </a:lnTo>
                  <a:lnTo>
                    <a:pt x="317525" y="355"/>
                  </a:lnTo>
                  <a:lnTo>
                    <a:pt x="317169" y="355"/>
                  </a:lnTo>
                  <a:lnTo>
                    <a:pt x="317169" y="0"/>
                  </a:lnTo>
                  <a:lnTo>
                    <a:pt x="13322" y="0"/>
                  </a:lnTo>
                  <a:lnTo>
                    <a:pt x="13322" y="355"/>
                  </a:lnTo>
                  <a:lnTo>
                    <a:pt x="14757" y="355"/>
                  </a:lnTo>
                  <a:lnTo>
                    <a:pt x="14757" y="711"/>
                  </a:lnTo>
                  <a:lnTo>
                    <a:pt x="0" y="711"/>
                  </a:lnTo>
                  <a:lnTo>
                    <a:pt x="0" y="1079"/>
                  </a:lnTo>
                  <a:lnTo>
                    <a:pt x="15125" y="1079"/>
                  </a:lnTo>
                  <a:lnTo>
                    <a:pt x="15125" y="1435"/>
                  </a:lnTo>
                  <a:lnTo>
                    <a:pt x="16205" y="1435"/>
                  </a:lnTo>
                  <a:lnTo>
                    <a:pt x="16205" y="1790"/>
                  </a:lnTo>
                  <a:lnTo>
                    <a:pt x="0" y="1790"/>
                  </a:lnTo>
                  <a:lnTo>
                    <a:pt x="0" y="2159"/>
                  </a:lnTo>
                  <a:lnTo>
                    <a:pt x="16929" y="2159"/>
                  </a:lnTo>
                  <a:lnTo>
                    <a:pt x="16929" y="2514"/>
                  </a:lnTo>
                  <a:lnTo>
                    <a:pt x="18008" y="2514"/>
                  </a:lnTo>
                  <a:lnTo>
                    <a:pt x="18008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18719" y="3238"/>
                  </a:lnTo>
                  <a:lnTo>
                    <a:pt x="18719" y="3594"/>
                  </a:lnTo>
                  <a:lnTo>
                    <a:pt x="19443" y="3594"/>
                  </a:lnTo>
                  <a:lnTo>
                    <a:pt x="19443" y="3962"/>
                  </a:lnTo>
                  <a:lnTo>
                    <a:pt x="20523" y="3962"/>
                  </a:lnTo>
                  <a:lnTo>
                    <a:pt x="20523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21602" y="4673"/>
                  </a:lnTo>
                  <a:lnTo>
                    <a:pt x="21602" y="5041"/>
                  </a:lnTo>
                  <a:lnTo>
                    <a:pt x="21958" y="5041"/>
                  </a:lnTo>
                  <a:lnTo>
                    <a:pt x="21958" y="5397"/>
                  </a:lnTo>
                  <a:lnTo>
                    <a:pt x="23037" y="5397"/>
                  </a:lnTo>
                  <a:lnTo>
                    <a:pt x="23037" y="5753"/>
                  </a:lnTo>
                  <a:lnTo>
                    <a:pt x="0" y="5753"/>
                  </a:lnTo>
                  <a:lnTo>
                    <a:pt x="0" y="6121"/>
                  </a:lnTo>
                  <a:lnTo>
                    <a:pt x="24117" y="6121"/>
                  </a:lnTo>
                  <a:lnTo>
                    <a:pt x="24117" y="6477"/>
                  </a:lnTo>
                  <a:lnTo>
                    <a:pt x="0" y="6477"/>
                  </a:lnTo>
                  <a:lnTo>
                    <a:pt x="0" y="7200"/>
                  </a:lnTo>
                  <a:lnTo>
                    <a:pt x="25565" y="7200"/>
                  </a:lnTo>
                  <a:lnTo>
                    <a:pt x="25565" y="7556"/>
                  </a:lnTo>
                  <a:lnTo>
                    <a:pt x="26644" y="7556"/>
                  </a:lnTo>
                  <a:lnTo>
                    <a:pt x="26644" y="7912"/>
                  </a:lnTo>
                  <a:lnTo>
                    <a:pt x="0" y="7912"/>
                  </a:lnTo>
                  <a:lnTo>
                    <a:pt x="0" y="8280"/>
                  </a:lnTo>
                  <a:lnTo>
                    <a:pt x="27724" y="8280"/>
                  </a:lnTo>
                  <a:lnTo>
                    <a:pt x="27724" y="8636"/>
                  </a:lnTo>
                  <a:lnTo>
                    <a:pt x="28803" y="8636"/>
                  </a:lnTo>
                  <a:lnTo>
                    <a:pt x="28803" y="8991"/>
                  </a:lnTo>
                  <a:lnTo>
                    <a:pt x="29159" y="8991"/>
                  </a:lnTo>
                  <a:lnTo>
                    <a:pt x="29159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30238" y="9715"/>
                  </a:lnTo>
                  <a:lnTo>
                    <a:pt x="30238" y="10071"/>
                  </a:lnTo>
                  <a:lnTo>
                    <a:pt x="0" y="10071"/>
                  </a:lnTo>
                  <a:lnTo>
                    <a:pt x="0" y="10795"/>
                  </a:lnTo>
                  <a:lnTo>
                    <a:pt x="32397" y="10795"/>
                  </a:lnTo>
                  <a:lnTo>
                    <a:pt x="32397" y="11163"/>
                  </a:lnTo>
                  <a:lnTo>
                    <a:pt x="32766" y="11163"/>
                  </a:lnTo>
                  <a:lnTo>
                    <a:pt x="32766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33845" y="11874"/>
                  </a:lnTo>
                  <a:lnTo>
                    <a:pt x="33845" y="12242"/>
                  </a:lnTo>
                  <a:lnTo>
                    <a:pt x="34925" y="12242"/>
                  </a:lnTo>
                  <a:lnTo>
                    <a:pt x="34925" y="12598"/>
                  </a:lnTo>
                  <a:lnTo>
                    <a:pt x="338404" y="12598"/>
                  </a:lnTo>
                  <a:lnTo>
                    <a:pt x="338404" y="12242"/>
                  </a:lnTo>
                  <a:lnTo>
                    <a:pt x="337324" y="12242"/>
                  </a:lnTo>
                  <a:lnTo>
                    <a:pt x="337324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336245" y="11518"/>
                  </a:lnTo>
                  <a:lnTo>
                    <a:pt x="336245" y="11163"/>
                  </a:lnTo>
                  <a:lnTo>
                    <a:pt x="335165" y="11163"/>
                  </a:lnTo>
                  <a:lnTo>
                    <a:pt x="335165" y="10795"/>
                  </a:lnTo>
                  <a:lnTo>
                    <a:pt x="363245" y="10795"/>
                  </a:lnTo>
                  <a:lnTo>
                    <a:pt x="363245" y="10071"/>
                  </a:lnTo>
                  <a:lnTo>
                    <a:pt x="333717" y="10071"/>
                  </a:lnTo>
                  <a:lnTo>
                    <a:pt x="333717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332638" y="9359"/>
                  </a:lnTo>
                  <a:lnTo>
                    <a:pt x="332638" y="8991"/>
                  </a:lnTo>
                  <a:lnTo>
                    <a:pt x="331927" y="8991"/>
                  </a:lnTo>
                  <a:lnTo>
                    <a:pt x="331927" y="8636"/>
                  </a:lnTo>
                  <a:lnTo>
                    <a:pt x="331203" y="8636"/>
                  </a:lnTo>
                  <a:lnTo>
                    <a:pt x="331203" y="8280"/>
                  </a:lnTo>
                  <a:lnTo>
                    <a:pt x="363245" y="8280"/>
                  </a:lnTo>
                  <a:lnTo>
                    <a:pt x="363245" y="7912"/>
                  </a:lnTo>
                  <a:lnTo>
                    <a:pt x="330123" y="7912"/>
                  </a:lnTo>
                  <a:lnTo>
                    <a:pt x="330123" y="7556"/>
                  </a:lnTo>
                  <a:lnTo>
                    <a:pt x="329044" y="7556"/>
                  </a:lnTo>
                  <a:lnTo>
                    <a:pt x="329044" y="7200"/>
                  </a:lnTo>
                  <a:lnTo>
                    <a:pt x="363245" y="7200"/>
                  </a:lnTo>
                  <a:lnTo>
                    <a:pt x="363245" y="6477"/>
                  </a:lnTo>
                  <a:lnTo>
                    <a:pt x="327609" y="6477"/>
                  </a:lnTo>
                  <a:lnTo>
                    <a:pt x="327609" y="6121"/>
                  </a:lnTo>
                  <a:lnTo>
                    <a:pt x="363245" y="6121"/>
                  </a:lnTo>
                  <a:lnTo>
                    <a:pt x="363245" y="5753"/>
                  </a:lnTo>
                  <a:lnTo>
                    <a:pt x="326529" y="5753"/>
                  </a:lnTo>
                  <a:lnTo>
                    <a:pt x="326529" y="5397"/>
                  </a:lnTo>
                  <a:lnTo>
                    <a:pt x="325805" y="5397"/>
                  </a:lnTo>
                  <a:lnTo>
                    <a:pt x="325805" y="5041"/>
                  </a:lnTo>
                  <a:lnTo>
                    <a:pt x="324726" y="5041"/>
                  </a:lnTo>
                  <a:lnTo>
                    <a:pt x="324726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324358" y="4318"/>
                  </a:lnTo>
                  <a:lnTo>
                    <a:pt x="324358" y="3962"/>
                  </a:lnTo>
                  <a:lnTo>
                    <a:pt x="322922" y="3962"/>
                  </a:lnTo>
                  <a:lnTo>
                    <a:pt x="322922" y="3594"/>
                  </a:lnTo>
                  <a:lnTo>
                    <a:pt x="322199" y="3594"/>
                  </a:lnTo>
                  <a:lnTo>
                    <a:pt x="322199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321119" y="2882"/>
                  </a:lnTo>
                  <a:lnTo>
                    <a:pt x="321119" y="2514"/>
                  </a:lnTo>
                  <a:lnTo>
                    <a:pt x="320763" y="2514"/>
                  </a:lnTo>
                  <a:lnTo>
                    <a:pt x="320763" y="2159"/>
                  </a:lnTo>
                  <a:lnTo>
                    <a:pt x="363245" y="2159"/>
                  </a:lnTo>
                  <a:lnTo>
                    <a:pt x="363245" y="1790"/>
                  </a:lnTo>
                  <a:lnTo>
                    <a:pt x="319684" y="1790"/>
                  </a:lnTo>
                  <a:lnTo>
                    <a:pt x="319684" y="1435"/>
                  </a:lnTo>
                  <a:lnTo>
                    <a:pt x="318604" y="1435"/>
                  </a:lnTo>
                  <a:lnTo>
                    <a:pt x="318604" y="1079"/>
                  </a:lnTo>
                  <a:lnTo>
                    <a:pt x="363245" y="1079"/>
                  </a:lnTo>
                  <a:lnTo>
                    <a:pt x="363245" y="711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26">
              <a:extLst>
                <a:ext uri="{FF2B5EF4-FFF2-40B4-BE49-F238E27FC236}">
                  <a16:creationId xmlns:a16="http://schemas.microsoft.com/office/drawing/2014/main" id="{884A6CFE-DA7D-4DA9-90B5-02628B4D6986}"/>
                </a:ext>
              </a:extLst>
            </p:cNvPr>
            <p:cNvSpPr/>
            <p:nvPr/>
          </p:nvSpPr>
          <p:spPr>
            <a:xfrm>
              <a:off x="4076636" y="4120923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338759" y="355"/>
                  </a:lnTo>
                  <a:lnTo>
                    <a:pt x="338759" y="0"/>
                  </a:lnTo>
                  <a:lnTo>
                    <a:pt x="35648" y="0"/>
                  </a:lnTo>
                  <a:lnTo>
                    <a:pt x="35648" y="355"/>
                  </a:lnTo>
                  <a:lnTo>
                    <a:pt x="0" y="355"/>
                  </a:lnTo>
                  <a:lnTo>
                    <a:pt x="0" y="723"/>
                  </a:lnTo>
                  <a:lnTo>
                    <a:pt x="36360" y="723"/>
                  </a:lnTo>
                  <a:lnTo>
                    <a:pt x="36360" y="1079"/>
                  </a:lnTo>
                  <a:lnTo>
                    <a:pt x="37084" y="1079"/>
                  </a:lnTo>
                  <a:lnTo>
                    <a:pt x="37084" y="1435"/>
                  </a:lnTo>
                  <a:lnTo>
                    <a:pt x="0" y="1435"/>
                  </a:lnTo>
                  <a:lnTo>
                    <a:pt x="0" y="1803"/>
                  </a:lnTo>
                  <a:lnTo>
                    <a:pt x="38163" y="1803"/>
                  </a:lnTo>
                  <a:lnTo>
                    <a:pt x="38163" y="2159"/>
                  </a:lnTo>
                  <a:lnTo>
                    <a:pt x="39243" y="2159"/>
                  </a:lnTo>
                  <a:lnTo>
                    <a:pt x="39243" y="2514"/>
                  </a:lnTo>
                  <a:lnTo>
                    <a:pt x="0" y="2514"/>
                  </a:lnTo>
                  <a:lnTo>
                    <a:pt x="0" y="2882"/>
                  </a:lnTo>
                  <a:lnTo>
                    <a:pt x="39966" y="2882"/>
                  </a:lnTo>
                  <a:lnTo>
                    <a:pt x="39966" y="3238"/>
                  </a:lnTo>
                  <a:lnTo>
                    <a:pt x="40678" y="3238"/>
                  </a:lnTo>
                  <a:lnTo>
                    <a:pt x="40678" y="3594"/>
                  </a:lnTo>
                  <a:lnTo>
                    <a:pt x="41757" y="3594"/>
                  </a:lnTo>
                  <a:lnTo>
                    <a:pt x="41757" y="3962"/>
                  </a:lnTo>
                  <a:lnTo>
                    <a:pt x="0" y="3962"/>
                  </a:lnTo>
                  <a:lnTo>
                    <a:pt x="0" y="4318"/>
                  </a:lnTo>
                  <a:lnTo>
                    <a:pt x="42849" y="4318"/>
                  </a:lnTo>
                  <a:lnTo>
                    <a:pt x="42849" y="4673"/>
                  </a:lnTo>
                  <a:lnTo>
                    <a:pt x="43561" y="4673"/>
                  </a:lnTo>
                  <a:lnTo>
                    <a:pt x="43561" y="5041"/>
                  </a:lnTo>
                  <a:lnTo>
                    <a:pt x="44284" y="5041"/>
                  </a:lnTo>
                  <a:lnTo>
                    <a:pt x="44284" y="5397"/>
                  </a:lnTo>
                  <a:lnTo>
                    <a:pt x="0" y="5397"/>
                  </a:lnTo>
                  <a:lnTo>
                    <a:pt x="0" y="5753"/>
                  </a:lnTo>
                  <a:lnTo>
                    <a:pt x="45364" y="5753"/>
                  </a:lnTo>
                  <a:lnTo>
                    <a:pt x="45364" y="6121"/>
                  </a:lnTo>
                  <a:lnTo>
                    <a:pt x="0" y="6121"/>
                  </a:lnTo>
                  <a:lnTo>
                    <a:pt x="0" y="6477"/>
                  </a:lnTo>
                  <a:lnTo>
                    <a:pt x="46443" y="6477"/>
                  </a:lnTo>
                  <a:lnTo>
                    <a:pt x="46443" y="6832"/>
                  </a:lnTo>
                  <a:lnTo>
                    <a:pt x="46799" y="6832"/>
                  </a:lnTo>
                  <a:lnTo>
                    <a:pt x="46799" y="7200"/>
                  </a:lnTo>
                  <a:lnTo>
                    <a:pt x="47879" y="7200"/>
                  </a:lnTo>
                  <a:lnTo>
                    <a:pt x="47879" y="7556"/>
                  </a:lnTo>
                  <a:lnTo>
                    <a:pt x="0" y="7556"/>
                  </a:lnTo>
                  <a:lnTo>
                    <a:pt x="0" y="7924"/>
                  </a:lnTo>
                  <a:lnTo>
                    <a:pt x="48958" y="7924"/>
                  </a:lnTo>
                  <a:lnTo>
                    <a:pt x="48958" y="8280"/>
                  </a:lnTo>
                  <a:lnTo>
                    <a:pt x="50038" y="8280"/>
                  </a:lnTo>
                  <a:lnTo>
                    <a:pt x="50038" y="8636"/>
                  </a:lnTo>
                  <a:lnTo>
                    <a:pt x="50406" y="8636"/>
                  </a:lnTo>
                  <a:lnTo>
                    <a:pt x="50406" y="9004"/>
                  </a:lnTo>
                  <a:lnTo>
                    <a:pt x="0" y="9004"/>
                  </a:lnTo>
                  <a:lnTo>
                    <a:pt x="0" y="9359"/>
                  </a:lnTo>
                  <a:lnTo>
                    <a:pt x="51485" y="9359"/>
                  </a:lnTo>
                  <a:lnTo>
                    <a:pt x="51485" y="9715"/>
                  </a:lnTo>
                  <a:lnTo>
                    <a:pt x="52565" y="9715"/>
                  </a:lnTo>
                  <a:lnTo>
                    <a:pt x="52565" y="10083"/>
                  </a:lnTo>
                  <a:lnTo>
                    <a:pt x="0" y="10083"/>
                  </a:lnTo>
                  <a:lnTo>
                    <a:pt x="0" y="10439"/>
                  </a:lnTo>
                  <a:lnTo>
                    <a:pt x="53289" y="10439"/>
                  </a:lnTo>
                  <a:lnTo>
                    <a:pt x="53289" y="10795"/>
                  </a:lnTo>
                  <a:lnTo>
                    <a:pt x="54000" y="10795"/>
                  </a:lnTo>
                  <a:lnTo>
                    <a:pt x="54000" y="11163"/>
                  </a:lnTo>
                  <a:lnTo>
                    <a:pt x="0" y="11163"/>
                  </a:lnTo>
                  <a:lnTo>
                    <a:pt x="0" y="11518"/>
                  </a:lnTo>
                  <a:lnTo>
                    <a:pt x="55079" y="11518"/>
                  </a:lnTo>
                  <a:lnTo>
                    <a:pt x="55079" y="11874"/>
                  </a:lnTo>
                  <a:lnTo>
                    <a:pt x="56159" y="11874"/>
                  </a:lnTo>
                  <a:lnTo>
                    <a:pt x="56159" y="12242"/>
                  </a:lnTo>
                  <a:lnTo>
                    <a:pt x="56883" y="12242"/>
                  </a:lnTo>
                  <a:lnTo>
                    <a:pt x="56883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57607" y="12954"/>
                  </a:lnTo>
                  <a:lnTo>
                    <a:pt x="57607" y="13322"/>
                  </a:lnTo>
                  <a:lnTo>
                    <a:pt x="361086" y="13322"/>
                  </a:lnTo>
                  <a:lnTo>
                    <a:pt x="361086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360006" y="12598"/>
                  </a:lnTo>
                  <a:lnTo>
                    <a:pt x="360006" y="12242"/>
                  </a:lnTo>
                  <a:lnTo>
                    <a:pt x="359638" y="12242"/>
                  </a:lnTo>
                  <a:lnTo>
                    <a:pt x="359638" y="11874"/>
                  </a:lnTo>
                  <a:lnTo>
                    <a:pt x="358559" y="11874"/>
                  </a:lnTo>
                  <a:lnTo>
                    <a:pt x="358559" y="11518"/>
                  </a:lnTo>
                  <a:lnTo>
                    <a:pt x="363245" y="11518"/>
                  </a:lnTo>
                  <a:lnTo>
                    <a:pt x="363245" y="11163"/>
                  </a:lnTo>
                  <a:lnTo>
                    <a:pt x="357479" y="11163"/>
                  </a:lnTo>
                  <a:lnTo>
                    <a:pt x="357479" y="10795"/>
                  </a:lnTo>
                  <a:lnTo>
                    <a:pt x="356400" y="10795"/>
                  </a:lnTo>
                  <a:lnTo>
                    <a:pt x="356400" y="10439"/>
                  </a:lnTo>
                  <a:lnTo>
                    <a:pt x="363245" y="10439"/>
                  </a:lnTo>
                  <a:lnTo>
                    <a:pt x="363245" y="10083"/>
                  </a:lnTo>
                  <a:lnTo>
                    <a:pt x="356044" y="10083"/>
                  </a:lnTo>
                  <a:lnTo>
                    <a:pt x="356044" y="9715"/>
                  </a:lnTo>
                  <a:lnTo>
                    <a:pt x="354965" y="9715"/>
                  </a:lnTo>
                  <a:lnTo>
                    <a:pt x="354965" y="9359"/>
                  </a:lnTo>
                  <a:lnTo>
                    <a:pt x="363245" y="9359"/>
                  </a:lnTo>
                  <a:lnTo>
                    <a:pt x="363245" y="9004"/>
                  </a:lnTo>
                  <a:lnTo>
                    <a:pt x="353885" y="9004"/>
                  </a:lnTo>
                  <a:lnTo>
                    <a:pt x="353885" y="8636"/>
                  </a:lnTo>
                  <a:lnTo>
                    <a:pt x="353161" y="8636"/>
                  </a:lnTo>
                  <a:lnTo>
                    <a:pt x="353161" y="8280"/>
                  </a:lnTo>
                  <a:lnTo>
                    <a:pt x="352437" y="8280"/>
                  </a:lnTo>
                  <a:lnTo>
                    <a:pt x="352437" y="7924"/>
                  </a:lnTo>
                  <a:lnTo>
                    <a:pt x="363245" y="7924"/>
                  </a:lnTo>
                  <a:lnTo>
                    <a:pt x="363245" y="7556"/>
                  </a:lnTo>
                  <a:lnTo>
                    <a:pt x="351358" y="7556"/>
                  </a:lnTo>
                  <a:lnTo>
                    <a:pt x="351358" y="7200"/>
                  </a:lnTo>
                  <a:lnTo>
                    <a:pt x="350278" y="7200"/>
                  </a:lnTo>
                  <a:lnTo>
                    <a:pt x="350278" y="6832"/>
                  </a:lnTo>
                  <a:lnTo>
                    <a:pt x="349567" y="6832"/>
                  </a:lnTo>
                  <a:lnTo>
                    <a:pt x="349567" y="6477"/>
                  </a:lnTo>
                  <a:lnTo>
                    <a:pt x="363245" y="6477"/>
                  </a:lnTo>
                  <a:lnTo>
                    <a:pt x="363245" y="6121"/>
                  </a:lnTo>
                  <a:lnTo>
                    <a:pt x="348843" y="6121"/>
                  </a:lnTo>
                  <a:lnTo>
                    <a:pt x="348843" y="5753"/>
                  </a:lnTo>
                  <a:lnTo>
                    <a:pt x="363245" y="5753"/>
                  </a:lnTo>
                  <a:lnTo>
                    <a:pt x="363245" y="5397"/>
                  </a:lnTo>
                  <a:lnTo>
                    <a:pt x="347764" y="5397"/>
                  </a:lnTo>
                  <a:lnTo>
                    <a:pt x="347764" y="5041"/>
                  </a:lnTo>
                  <a:lnTo>
                    <a:pt x="346684" y="5041"/>
                  </a:lnTo>
                  <a:lnTo>
                    <a:pt x="346684" y="4673"/>
                  </a:lnTo>
                  <a:lnTo>
                    <a:pt x="345960" y="4673"/>
                  </a:lnTo>
                  <a:lnTo>
                    <a:pt x="345960" y="4318"/>
                  </a:lnTo>
                  <a:lnTo>
                    <a:pt x="363245" y="4318"/>
                  </a:lnTo>
                  <a:lnTo>
                    <a:pt x="363245" y="3962"/>
                  </a:lnTo>
                  <a:lnTo>
                    <a:pt x="345249" y="3962"/>
                  </a:lnTo>
                  <a:lnTo>
                    <a:pt x="345249" y="3594"/>
                  </a:lnTo>
                  <a:lnTo>
                    <a:pt x="344525" y="3594"/>
                  </a:lnTo>
                  <a:lnTo>
                    <a:pt x="344525" y="3238"/>
                  </a:lnTo>
                  <a:lnTo>
                    <a:pt x="343446" y="3238"/>
                  </a:lnTo>
                  <a:lnTo>
                    <a:pt x="343446" y="2882"/>
                  </a:lnTo>
                  <a:lnTo>
                    <a:pt x="363245" y="2882"/>
                  </a:lnTo>
                  <a:lnTo>
                    <a:pt x="363245" y="2514"/>
                  </a:lnTo>
                  <a:lnTo>
                    <a:pt x="342366" y="2514"/>
                  </a:lnTo>
                  <a:lnTo>
                    <a:pt x="342366" y="2159"/>
                  </a:lnTo>
                  <a:lnTo>
                    <a:pt x="341998" y="2159"/>
                  </a:lnTo>
                  <a:lnTo>
                    <a:pt x="341998" y="1803"/>
                  </a:lnTo>
                  <a:lnTo>
                    <a:pt x="363245" y="1803"/>
                  </a:lnTo>
                  <a:lnTo>
                    <a:pt x="363245" y="1435"/>
                  </a:lnTo>
                  <a:lnTo>
                    <a:pt x="340918" y="1435"/>
                  </a:lnTo>
                  <a:lnTo>
                    <a:pt x="340918" y="1079"/>
                  </a:lnTo>
                  <a:lnTo>
                    <a:pt x="339839" y="1079"/>
                  </a:lnTo>
                  <a:lnTo>
                    <a:pt x="339839" y="723"/>
                  </a:lnTo>
                  <a:lnTo>
                    <a:pt x="363245" y="723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27">
              <a:extLst>
                <a:ext uri="{FF2B5EF4-FFF2-40B4-BE49-F238E27FC236}">
                  <a16:creationId xmlns:a16="http://schemas.microsoft.com/office/drawing/2014/main" id="{3E09A9BA-C17C-4BFB-A623-742CE10FB9F6}"/>
                </a:ext>
              </a:extLst>
            </p:cNvPr>
            <p:cNvSpPr/>
            <p:nvPr/>
          </p:nvSpPr>
          <p:spPr>
            <a:xfrm>
              <a:off x="4076636" y="4134245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2889" y="355"/>
                  </a:moveTo>
                  <a:lnTo>
                    <a:pt x="362165" y="355"/>
                  </a:lnTo>
                  <a:lnTo>
                    <a:pt x="362165" y="0"/>
                  </a:lnTo>
                  <a:lnTo>
                    <a:pt x="58318" y="0"/>
                  </a:lnTo>
                  <a:lnTo>
                    <a:pt x="58318" y="355"/>
                  </a:lnTo>
                  <a:lnTo>
                    <a:pt x="59766" y="355"/>
                  </a:lnTo>
                  <a:lnTo>
                    <a:pt x="59766" y="711"/>
                  </a:lnTo>
                  <a:lnTo>
                    <a:pt x="362889" y="711"/>
                  </a:lnTo>
                  <a:lnTo>
                    <a:pt x="362889" y="355"/>
                  </a:lnTo>
                  <a:close/>
                </a:path>
                <a:path w="363854" h="13335">
                  <a:moveTo>
                    <a:pt x="363245" y="1054"/>
                  </a:moveTo>
                  <a:lnTo>
                    <a:pt x="0" y="1054"/>
                  </a:lnTo>
                  <a:lnTo>
                    <a:pt x="0" y="2324"/>
                  </a:lnTo>
                  <a:lnTo>
                    <a:pt x="61925" y="2324"/>
                  </a:lnTo>
                  <a:lnTo>
                    <a:pt x="61925" y="2514"/>
                  </a:lnTo>
                  <a:lnTo>
                    <a:pt x="63004" y="2514"/>
                  </a:lnTo>
                  <a:lnTo>
                    <a:pt x="63004" y="2870"/>
                  </a:lnTo>
                  <a:lnTo>
                    <a:pt x="0" y="2870"/>
                  </a:lnTo>
                  <a:lnTo>
                    <a:pt x="0" y="3238"/>
                  </a:lnTo>
                  <a:lnTo>
                    <a:pt x="64084" y="3238"/>
                  </a:lnTo>
                  <a:lnTo>
                    <a:pt x="64084" y="3594"/>
                  </a:lnTo>
                  <a:lnTo>
                    <a:pt x="64439" y="3594"/>
                  </a:lnTo>
                  <a:lnTo>
                    <a:pt x="64439" y="3962"/>
                  </a:lnTo>
                  <a:lnTo>
                    <a:pt x="65519" y="3962"/>
                  </a:lnTo>
                  <a:lnTo>
                    <a:pt x="65519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66598" y="4673"/>
                  </a:lnTo>
                  <a:lnTo>
                    <a:pt x="66598" y="5041"/>
                  </a:lnTo>
                  <a:lnTo>
                    <a:pt x="0" y="5041"/>
                  </a:lnTo>
                  <a:lnTo>
                    <a:pt x="0" y="5397"/>
                  </a:lnTo>
                  <a:lnTo>
                    <a:pt x="67678" y="5397"/>
                  </a:lnTo>
                  <a:lnTo>
                    <a:pt x="67678" y="5753"/>
                  </a:lnTo>
                  <a:lnTo>
                    <a:pt x="68046" y="5753"/>
                  </a:lnTo>
                  <a:lnTo>
                    <a:pt x="68046" y="6121"/>
                  </a:lnTo>
                  <a:lnTo>
                    <a:pt x="69126" y="6121"/>
                  </a:lnTo>
                  <a:lnTo>
                    <a:pt x="69126" y="6477"/>
                  </a:lnTo>
                  <a:lnTo>
                    <a:pt x="0" y="6477"/>
                  </a:lnTo>
                  <a:lnTo>
                    <a:pt x="0" y="6832"/>
                  </a:lnTo>
                  <a:lnTo>
                    <a:pt x="70205" y="6832"/>
                  </a:lnTo>
                  <a:lnTo>
                    <a:pt x="70205" y="7200"/>
                  </a:lnTo>
                  <a:lnTo>
                    <a:pt x="71285" y="7200"/>
                  </a:lnTo>
                  <a:lnTo>
                    <a:pt x="71285" y="7556"/>
                  </a:lnTo>
                  <a:lnTo>
                    <a:pt x="72364" y="7556"/>
                  </a:lnTo>
                  <a:lnTo>
                    <a:pt x="72364" y="7912"/>
                  </a:lnTo>
                  <a:lnTo>
                    <a:pt x="0" y="7912"/>
                  </a:lnTo>
                  <a:lnTo>
                    <a:pt x="0" y="8280"/>
                  </a:lnTo>
                  <a:lnTo>
                    <a:pt x="72720" y="8280"/>
                  </a:lnTo>
                  <a:lnTo>
                    <a:pt x="72720" y="8636"/>
                  </a:lnTo>
                  <a:lnTo>
                    <a:pt x="73799" y="8636"/>
                  </a:lnTo>
                  <a:lnTo>
                    <a:pt x="73799" y="8991"/>
                  </a:lnTo>
                  <a:lnTo>
                    <a:pt x="0" y="8991"/>
                  </a:lnTo>
                  <a:lnTo>
                    <a:pt x="0" y="9359"/>
                  </a:lnTo>
                  <a:lnTo>
                    <a:pt x="74523" y="9359"/>
                  </a:lnTo>
                  <a:lnTo>
                    <a:pt x="74523" y="9715"/>
                  </a:lnTo>
                  <a:lnTo>
                    <a:pt x="75603" y="9715"/>
                  </a:lnTo>
                  <a:lnTo>
                    <a:pt x="75603" y="10071"/>
                  </a:lnTo>
                  <a:lnTo>
                    <a:pt x="0" y="10071"/>
                  </a:lnTo>
                  <a:lnTo>
                    <a:pt x="0" y="10439"/>
                  </a:lnTo>
                  <a:lnTo>
                    <a:pt x="76327" y="10439"/>
                  </a:lnTo>
                  <a:lnTo>
                    <a:pt x="76327" y="10795"/>
                  </a:lnTo>
                  <a:lnTo>
                    <a:pt x="77406" y="10795"/>
                  </a:lnTo>
                  <a:lnTo>
                    <a:pt x="77406" y="11150"/>
                  </a:lnTo>
                  <a:lnTo>
                    <a:pt x="78117" y="11150"/>
                  </a:lnTo>
                  <a:lnTo>
                    <a:pt x="78117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79197" y="11874"/>
                  </a:lnTo>
                  <a:lnTo>
                    <a:pt x="79197" y="12230"/>
                  </a:lnTo>
                  <a:lnTo>
                    <a:pt x="79921" y="12230"/>
                  </a:lnTo>
                  <a:lnTo>
                    <a:pt x="79921" y="12598"/>
                  </a:lnTo>
                  <a:lnTo>
                    <a:pt x="0" y="12598"/>
                  </a:lnTo>
                  <a:lnTo>
                    <a:pt x="0" y="13322"/>
                  </a:lnTo>
                  <a:lnTo>
                    <a:pt x="363245" y="13322"/>
                  </a:lnTo>
                  <a:lnTo>
                    <a:pt x="363245" y="12598"/>
                  </a:lnTo>
                  <a:lnTo>
                    <a:pt x="344525" y="12598"/>
                  </a:lnTo>
                  <a:lnTo>
                    <a:pt x="344525" y="12230"/>
                  </a:lnTo>
                  <a:lnTo>
                    <a:pt x="345249" y="12230"/>
                  </a:lnTo>
                  <a:lnTo>
                    <a:pt x="345249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345960" y="11518"/>
                  </a:lnTo>
                  <a:lnTo>
                    <a:pt x="345960" y="11150"/>
                  </a:lnTo>
                  <a:lnTo>
                    <a:pt x="346684" y="11150"/>
                  </a:lnTo>
                  <a:lnTo>
                    <a:pt x="346684" y="10795"/>
                  </a:lnTo>
                  <a:lnTo>
                    <a:pt x="347764" y="10795"/>
                  </a:lnTo>
                  <a:lnTo>
                    <a:pt x="347764" y="10439"/>
                  </a:lnTo>
                  <a:lnTo>
                    <a:pt x="363245" y="10439"/>
                  </a:lnTo>
                  <a:lnTo>
                    <a:pt x="363245" y="10071"/>
                  </a:lnTo>
                  <a:lnTo>
                    <a:pt x="348843" y="10071"/>
                  </a:lnTo>
                  <a:lnTo>
                    <a:pt x="348843" y="9715"/>
                  </a:lnTo>
                  <a:lnTo>
                    <a:pt x="349567" y="9715"/>
                  </a:lnTo>
                  <a:lnTo>
                    <a:pt x="349567" y="9359"/>
                  </a:lnTo>
                  <a:lnTo>
                    <a:pt x="363245" y="9359"/>
                  </a:lnTo>
                  <a:lnTo>
                    <a:pt x="363245" y="8991"/>
                  </a:lnTo>
                  <a:lnTo>
                    <a:pt x="350278" y="8991"/>
                  </a:lnTo>
                  <a:lnTo>
                    <a:pt x="350278" y="8636"/>
                  </a:lnTo>
                  <a:lnTo>
                    <a:pt x="351358" y="8636"/>
                  </a:lnTo>
                  <a:lnTo>
                    <a:pt x="351358" y="8280"/>
                  </a:lnTo>
                  <a:lnTo>
                    <a:pt x="363245" y="8280"/>
                  </a:lnTo>
                  <a:lnTo>
                    <a:pt x="363245" y="7912"/>
                  </a:lnTo>
                  <a:lnTo>
                    <a:pt x="352437" y="7912"/>
                  </a:lnTo>
                  <a:lnTo>
                    <a:pt x="352437" y="7556"/>
                  </a:lnTo>
                  <a:lnTo>
                    <a:pt x="353161" y="7556"/>
                  </a:lnTo>
                  <a:lnTo>
                    <a:pt x="353161" y="7200"/>
                  </a:lnTo>
                  <a:lnTo>
                    <a:pt x="353885" y="7200"/>
                  </a:lnTo>
                  <a:lnTo>
                    <a:pt x="353885" y="6832"/>
                  </a:lnTo>
                  <a:lnTo>
                    <a:pt x="363245" y="6832"/>
                  </a:lnTo>
                  <a:lnTo>
                    <a:pt x="363245" y="6477"/>
                  </a:lnTo>
                  <a:lnTo>
                    <a:pt x="354965" y="6477"/>
                  </a:lnTo>
                  <a:lnTo>
                    <a:pt x="354965" y="6121"/>
                  </a:lnTo>
                  <a:lnTo>
                    <a:pt x="356044" y="6121"/>
                  </a:lnTo>
                  <a:lnTo>
                    <a:pt x="356044" y="5753"/>
                  </a:lnTo>
                  <a:lnTo>
                    <a:pt x="356400" y="5753"/>
                  </a:lnTo>
                  <a:lnTo>
                    <a:pt x="356400" y="5397"/>
                  </a:lnTo>
                  <a:lnTo>
                    <a:pt x="363245" y="5397"/>
                  </a:lnTo>
                  <a:lnTo>
                    <a:pt x="363245" y="5041"/>
                  </a:lnTo>
                  <a:lnTo>
                    <a:pt x="357479" y="5041"/>
                  </a:lnTo>
                  <a:lnTo>
                    <a:pt x="357479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358559" y="4318"/>
                  </a:lnTo>
                  <a:lnTo>
                    <a:pt x="358559" y="3962"/>
                  </a:lnTo>
                  <a:lnTo>
                    <a:pt x="359638" y="3962"/>
                  </a:lnTo>
                  <a:lnTo>
                    <a:pt x="359638" y="3594"/>
                  </a:lnTo>
                  <a:lnTo>
                    <a:pt x="360006" y="3594"/>
                  </a:lnTo>
                  <a:lnTo>
                    <a:pt x="360006" y="3238"/>
                  </a:lnTo>
                  <a:lnTo>
                    <a:pt x="363245" y="3238"/>
                  </a:lnTo>
                  <a:lnTo>
                    <a:pt x="363245" y="2870"/>
                  </a:lnTo>
                  <a:lnTo>
                    <a:pt x="361086" y="2870"/>
                  </a:lnTo>
                  <a:lnTo>
                    <a:pt x="361086" y="2514"/>
                  </a:lnTo>
                  <a:lnTo>
                    <a:pt x="362165" y="2514"/>
                  </a:lnTo>
                  <a:lnTo>
                    <a:pt x="362165" y="2324"/>
                  </a:lnTo>
                  <a:lnTo>
                    <a:pt x="363245" y="2324"/>
                  </a:lnTo>
                  <a:lnTo>
                    <a:pt x="363245" y="1054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28">
              <a:extLst>
                <a:ext uri="{FF2B5EF4-FFF2-40B4-BE49-F238E27FC236}">
                  <a16:creationId xmlns:a16="http://schemas.microsoft.com/office/drawing/2014/main" id="{AFD982D0-BC65-4380-B828-55A8AFBFA959}"/>
                </a:ext>
              </a:extLst>
            </p:cNvPr>
            <p:cNvSpPr/>
            <p:nvPr/>
          </p:nvSpPr>
          <p:spPr>
            <a:xfrm>
              <a:off x="4076636" y="4147568"/>
              <a:ext cx="363855" cy="12065"/>
            </a:xfrm>
            <a:custGeom>
              <a:avLst/>
              <a:gdLst/>
              <a:ahLst/>
              <a:cxnLst/>
              <a:rect l="l" t="t" r="r" b="b"/>
              <a:pathLst>
                <a:path w="363854" h="12064">
                  <a:moveTo>
                    <a:pt x="363245" y="355"/>
                  </a:moveTo>
                  <a:lnTo>
                    <a:pt x="342366" y="355"/>
                  </a:lnTo>
                  <a:lnTo>
                    <a:pt x="342366" y="0"/>
                  </a:lnTo>
                  <a:lnTo>
                    <a:pt x="81724" y="0"/>
                  </a:lnTo>
                  <a:lnTo>
                    <a:pt x="81724" y="355"/>
                  </a:lnTo>
                  <a:lnTo>
                    <a:pt x="0" y="355"/>
                  </a:lnTo>
                  <a:lnTo>
                    <a:pt x="0" y="711"/>
                  </a:lnTo>
                  <a:lnTo>
                    <a:pt x="82804" y="711"/>
                  </a:lnTo>
                  <a:lnTo>
                    <a:pt x="82804" y="1079"/>
                  </a:lnTo>
                  <a:lnTo>
                    <a:pt x="83159" y="1079"/>
                  </a:lnTo>
                  <a:lnTo>
                    <a:pt x="83159" y="1435"/>
                  </a:lnTo>
                  <a:lnTo>
                    <a:pt x="84239" y="1435"/>
                  </a:lnTo>
                  <a:lnTo>
                    <a:pt x="84239" y="1790"/>
                  </a:lnTo>
                  <a:lnTo>
                    <a:pt x="0" y="1790"/>
                  </a:lnTo>
                  <a:lnTo>
                    <a:pt x="0" y="2159"/>
                  </a:lnTo>
                  <a:lnTo>
                    <a:pt x="85318" y="2159"/>
                  </a:lnTo>
                  <a:lnTo>
                    <a:pt x="85318" y="2514"/>
                  </a:lnTo>
                  <a:lnTo>
                    <a:pt x="86398" y="2514"/>
                  </a:lnTo>
                  <a:lnTo>
                    <a:pt x="86398" y="2870"/>
                  </a:lnTo>
                  <a:lnTo>
                    <a:pt x="86766" y="2870"/>
                  </a:lnTo>
                  <a:lnTo>
                    <a:pt x="86766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87845" y="3594"/>
                  </a:lnTo>
                  <a:lnTo>
                    <a:pt x="87845" y="3949"/>
                  </a:lnTo>
                  <a:lnTo>
                    <a:pt x="0" y="3949"/>
                  </a:lnTo>
                  <a:lnTo>
                    <a:pt x="0" y="4318"/>
                  </a:lnTo>
                  <a:lnTo>
                    <a:pt x="88925" y="4318"/>
                  </a:lnTo>
                  <a:lnTo>
                    <a:pt x="88925" y="4673"/>
                  </a:lnTo>
                  <a:lnTo>
                    <a:pt x="90004" y="4673"/>
                  </a:lnTo>
                  <a:lnTo>
                    <a:pt x="90004" y="5029"/>
                  </a:lnTo>
                  <a:lnTo>
                    <a:pt x="90360" y="5029"/>
                  </a:lnTo>
                  <a:lnTo>
                    <a:pt x="90360" y="5397"/>
                  </a:lnTo>
                  <a:lnTo>
                    <a:pt x="0" y="5397"/>
                  </a:lnTo>
                  <a:lnTo>
                    <a:pt x="0" y="5753"/>
                  </a:lnTo>
                  <a:lnTo>
                    <a:pt x="91440" y="5753"/>
                  </a:lnTo>
                  <a:lnTo>
                    <a:pt x="91440" y="6108"/>
                  </a:lnTo>
                  <a:lnTo>
                    <a:pt x="92519" y="6108"/>
                  </a:lnTo>
                  <a:lnTo>
                    <a:pt x="92519" y="6477"/>
                  </a:lnTo>
                  <a:lnTo>
                    <a:pt x="93243" y="6477"/>
                  </a:lnTo>
                  <a:lnTo>
                    <a:pt x="93243" y="6832"/>
                  </a:lnTo>
                  <a:lnTo>
                    <a:pt x="0" y="6832"/>
                  </a:lnTo>
                  <a:lnTo>
                    <a:pt x="0" y="7188"/>
                  </a:lnTo>
                  <a:lnTo>
                    <a:pt x="93967" y="7188"/>
                  </a:lnTo>
                  <a:lnTo>
                    <a:pt x="93967" y="7556"/>
                  </a:lnTo>
                  <a:lnTo>
                    <a:pt x="95046" y="7556"/>
                  </a:lnTo>
                  <a:lnTo>
                    <a:pt x="95046" y="7912"/>
                  </a:lnTo>
                  <a:lnTo>
                    <a:pt x="0" y="7912"/>
                  </a:lnTo>
                  <a:lnTo>
                    <a:pt x="0" y="8267"/>
                  </a:lnTo>
                  <a:lnTo>
                    <a:pt x="96126" y="8267"/>
                  </a:lnTo>
                  <a:lnTo>
                    <a:pt x="96126" y="8636"/>
                  </a:lnTo>
                  <a:lnTo>
                    <a:pt x="96837" y="8636"/>
                  </a:lnTo>
                  <a:lnTo>
                    <a:pt x="96837" y="8991"/>
                  </a:lnTo>
                  <a:lnTo>
                    <a:pt x="0" y="8991"/>
                  </a:lnTo>
                  <a:lnTo>
                    <a:pt x="0" y="9359"/>
                  </a:lnTo>
                  <a:lnTo>
                    <a:pt x="97561" y="9359"/>
                  </a:lnTo>
                  <a:lnTo>
                    <a:pt x="97561" y="9715"/>
                  </a:lnTo>
                  <a:lnTo>
                    <a:pt x="98285" y="9715"/>
                  </a:lnTo>
                  <a:lnTo>
                    <a:pt x="98285" y="10071"/>
                  </a:lnTo>
                  <a:lnTo>
                    <a:pt x="99364" y="10071"/>
                  </a:lnTo>
                  <a:lnTo>
                    <a:pt x="99364" y="10439"/>
                  </a:lnTo>
                  <a:lnTo>
                    <a:pt x="0" y="10439"/>
                  </a:lnTo>
                  <a:lnTo>
                    <a:pt x="0" y="10795"/>
                  </a:lnTo>
                  <a:lnTo>
                    <a:pt x="100444" y="10795"/>
                  </a:lnTo>
                  <a:lnTo>
                    <a:pt x="100444" y="11150"/>
                  </a:lnTo>
                  <a:lnTo>
                    <a:pt x="101168" y="11150"/>
                  </a:lnTo>
                  <a:lnTo>
                    <a:pt x="101168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322922" y="11518"/>
                  </a:lnTo>
                  <a:lnTo>
                    <a:pt x="322922" y="11150"/>
                  </a:lnTo>
                  <a:lnTo>
                    <a:pt x="324358" y="11150"/>
                  </a:lnTo>
                  <a:lnTo>
                    <a:pt x="324358" y="10795"/>
                  </a:lnTo>
                  <a:lnTo>
                    <a:pt x="363245" y="10795"/>
                  </a:lnTo>
                  <a:lnTo>
                    <a:pt x="363245" y="10439"/>
                  </a:lnTo>
                  <a:lnTo>
                    <a:pt x="324726" y="10439"/>
                  </a:lnTo>
                  <a:lnTo>
                    <a:pt x="324726" y="10071"/>
                  </a:lnTo>
                  <a:lnTo>
                    <a:pt x="325805" y="10071"/>
                  </a:lnTo>
                  <a:lnTo>
                    <a:pt x="325805" y="9715"/>
                  </a:lnTo>
                  <a:lnTo>
                    <a:pt x="326529" y="9715"/>
                  </a:lnTo>
                  <a:lnTo>
                    <a:pt x="326529" y="9359"/>
                  </a:lnTo>
                  <a:lnTo>
                    <a:pt x="363245" y="9359"/>
                  </a:lnTo>
                  <a:lnTo>
                    <a:pt x="363245" y="8991"/>
                  </a:lnTo>
                  <a:lnTo>
                    <a:pt x="327609" y="8991"/>
                  </a:lnTo>
                  <a:lnTo>
                    <a:pt x="327609" y="8636"/>
                  </a:lnTo>
                  <a:lnTo>
                    <a:pt x="328320" y="8636"/>
                  </a:lnTo>
                  <a:lnTo>
                    <a:pt x="328320" y="8267"/>
                  </a:lnTo>
                  <a:lnTo>
                    <a:pt x="363245" y="8267"/>
                  </a:lnTo>
                  <a:lnTo>
                    <a:pt x="363245" y="7912"/>
                  </a:lnTo>
                  <a:lnTo>
                    <a:pt x="329044" y="7912"/>
                  </a:lnTo>
                  <a:lnTo>
                    <a:pt x="329044" y="7556"/>
                  </a:lnTo>
                  <a:lnTo>
                    <a:pt x="330123" y="7556"/>
                  </a:lnTo>
                  <a:lnTo>
                    <a:pt x="330123" y="7188"/>
                  </a:lnTo>
                  <a:lnTo>
                    <a:pt x="363245" y="7188"/>
                  </a:lnTo>
                  <a:lnTo>
                    <a:pt x="363245" y="6832"/>
                  </a:lnTo>
                  <a:lnTo>
                    <a:pt x="331203" y="6832"/>
                  </a:lnTo>
                  <a:lnTo>
                    <a:pt x="331203" y="6477"/>
                  </a:lnTo>
                  <a:lnTo>
                    <a:pt x="331927" y="6477"/>
                  </a:lnTo>
                  <a:lnTo>
                    <a:pt x="331927" y="6108"/>
                  </a:lnTo>
                  <a:lnTo>
                    <a:pt x="332638" y="6108"/>
                  </a:lnTo>
                  <a:lnTo>
                    <a:pt x="332638" y="5753"/>
                  </a:lnTo>
                  <a:lnTo>
                    <a:pt x="363245" y="5753"/>
                  </a:lnTo>
                  <a:lnTo>
                    <a:pt x="363245" y="5397"/>
                  </a:lnTo>
                  <a:lnTo>
                    <a:pt x="333717" y="5397"/>
                  </a:lnTo>
                  <a:lnTo>
                    <a:pt x="333717" y="5029"/>
                  </a:lnTo>
                  <a:lnTo>
                    <a:pt x="334797" y="5029"/>
                  </a:lnTo>
                  <a:lnTo>
                    <a:pt x="334797" y="4673"/>
                  </a:lnTo>
                  <a:lnTo>
                    <a:pt x="335165" y="4673"/>
                  </a:lnTo>
                  <a:lnTo>
                    <a:pt x="335165" y="4318"/>
                  </a:lnTo>
                  <a:lnTo>
                    <a:pt x="363245" y="4318"/>
                  </a:lnTo>
                  <a:lnTo>
                    <a:pt x="363245" y="3949"/>
                  </a:lnTo>
                  <a:lnTo>
                    <a:pt x="336245" y="3949"/>
                  </a:lnTo>
                  <a:lnTo>
                    <a:pt x="336245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337324" y="3238"/>
                  </a:lnTo>
                  <a:lnTo>
                    <a:pt x="337324" y="2870"/>
                  </a:lnTo>
                  <a:lnTo>
                    <a:pt x="338404" y="2870"/>
                  </a:lnTo>
                  <a:lnTo>
                    <a:pt x="338404" y="2514"/>
                  </a:lnTo>
                  <a:lnTo>
                    <a:pt x="338759" y="2514"/>
                  </a:lnTo>
                  <a:lnTo>
                    <a:pt x="338759" y="2159"/>
                  </a:lnTo>
                  <a:lnTo>
                    <a:pt x="363245" y="2159"/>
                  </a:lnTo>
                  <a:lnTo>
                    <a:pt x="363245" y="1790"/>
                  </a:lnTo>
                  <a:lnTo>
                    <a:pt x="339839" y="1790"/>
                  </a:lnTo>
                  <a:lnTo>
                    <a:pt x="339839" y="1435"/>
                  </a:lnTo>
                  <a:lnTo>
                    <a:pt x="340918" y="1435"/>
                  </a:lnTo>
                  <a:lnTo>
                    <a:pt x="340918" y="1079"/>
                  </a:lnTo>
                  <a:lnTo>
                    <a:pt x="341998" y="1079"/>
                  </a:lnTo>
                  <a:lnTo>
                    <a:pt x="341998" y="711"/>
                  </a:lnTo>
                  <a:lnTo>
                    <a:pt x="363245" y="711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29">
              <a:extLst>
                <a:ext uri="{FF2B5EF4-FFF2-40B4-BE49-F238E27FC236}">
                  <a16:creationId xmlns:a16="http://schemas.microsoft.com/office/drawing/2014/main" id="{1D94925F-78AA-4173-B3EA-76939645F436}"/>
                </a:ext>
              </a:extLst>
            </p:cNvPr>
            <p:cNvSpPr/>
            <p:nvPr/>
          </p:nvSpPr>
          <p:spPr>
            <a:xfrm>
              <a:off x="4076636" y="4159442"/>
              <a:ext cx="363855" cy="9525"/>
            </a:xfrm>
            <a:custGeom>
              <a:avLst/>
              <a:gdLst/>
              <a:ahLst/>
              <a:cxnLst/>
              <a:rect l="l" t="t" r="r" b="b"/>
              <a:pathLst>
                <a:path w="363854" h="9525">
                  <a:moveTo>
                    <a:pt x="363245" y="0"/>
                  </a:moveTo>
                  <a:lnTo>
                    <a:pt x="0" y="0"/>
                  </a:lnTo>
                  <a:lnTo>
                    <a:pt x="0" y="355"/>
                  </a:lnTo>
                  <a:lnTo>
                    <a:pt x="102958" y="355"/>
                  </a:lnTo>
                  <a:lnTo>
                    <a:pt x="102958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104038" y="1079"/>
                  </a:lnTo>
                  <a:lnTo>
                    <a:pt x="104038" y="1435"/>
                  </a:lnTo>
                  <a:lnTo>
                    <a:pt x="104406" y="1435"/>
                  </a:lnTo>
                  <a:lnTo>
                    <a:pt x="104406" y="1803"/>
                  </a:lnTo>
                  <a:lnTo>
                    <a:pt x="105486" y="1803"/>
                  </a:lnTo>
                  <a:lnTo>
                    <a:pt x="105486" y="2159"/>
                  </a:lnTo>
                  <a:lnTo>
                    <a:pt x="0" y="2159"/>
                  </a:lnTo>
                  <a:lnTo>
                    <a:pt x="0" y="2514"/>
                  </a:lnTo>
                  <a:lnTo>
                    <a:pt x="106565" y="2514"/>
                  </a:lnTo>
                  <a:lnTo>
                    <a:pt x="106565" y="2882"/>
                  </a:lnTo>
                  <a:lnTo>
                    <a:pt x="107645" y="2882"/>
                  </a:lnTo>
                  <a:lnTo>
                    <a:pt x="107645" y="3238"/>
                  </a:lnTo>
                  <a:lnTo>
                    <a:pt x="0" y="3238"/>
                  </a:lnTo>
                  <a:lnTo>
                    <a:pt x="0" y="3962"/>
                  </a:lnTo>
                  <a:lnTo>
                    <a:pt x="109080" y="3962"/>
                  </a:lnTo>
                  <a:lnTo>
                    <a:pt x="109080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110159" y="4673"/>
                  </a:lnTo>
                  <a:lnTo>
                    <a:pt x="110159" y="5041"/>
                  </a:lnTo>
                  <a:lnTo>
                    <a:pt x="110883" y="5041"/>
                  </a:lnTo>
                  <a:lnTo>
                    <a:pt x="110883" y="5397"/>
                  </a:lnTo>
                  <a:lnTo>
                    <a:pt x="111607" y="5397"/>
                  </a:lnTo>
                  <a:lnTo>
                    <a:pt x="111607" y="5765"/>
                  </a:lnTo>
                  <a:lnTo>
                    <a:pt x="0" y="5765"/>
                  </a:lnTo>
                  <a:lnTo>
                    <a:pt x="0" y="6121"/>
                  </a:lnTo>
                  <a:lnTo>
                    <a:pt x="112687" y="6121"/>
                  </a:lnTo>
                  <a:lnTo>
                    <a:pt x="112687" y="6477"/>
                  </a:lnTo>
                  <a:lnTo>
                    <a:pt x="113766" y="6477"/>
                  </a:lnTo>
                  <a:lnTo>
                    <a:pt x="113766" y="6845"/>
                  </a:lnTo>
                  <a:lnTo>
                    <a:pt x="0" y="6845"/>
                  </a:lnTo>
                  <a:lnTo>
                    <a:pt x="0" y="7556"/>
                  </a:lnTo>
                  <a:lnTo>
                    <a:pt x="115201" y="7556"/>
                  </a:lnTo>
                  <a:lnTo>
                    <a:pt x="115201" y="7924"/>
                  </a:lnTo>
                  <a:lnTo>
                    <a:pt x="116281" y="7924"/>
                  </a:lnTo>
                  <a:lnTo>
                    <a:pt x="116281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117360" y="8636"/>
                  </a:lnTo>
                  <a:lnTo>
                    <a:pt x="117360" y="9004"/>
                  </a:lnTo>
                  <a:lnTo>
                    <a:pt x="306717" y="9004"/>
                  </a:lnTo>
                  <a:lnTo>
                    <a:pt x="306717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308165" y="8280"/>
                  </a:lnTo>
                  <a:lnTo>
                    <a:pt x="308165" y="7924"/>
                  </a:lnTo>
                  <a:lnTo>
                    <a:pt x="308889" y="7924"/>
                  </a:lnTo>
                  <a:lnTo>
                    <a:pt x="308889" y="7556"/>
                  </a:lnTo>
                  <a:lnTo>
                    <a:pt x="363245" y="7556"/>
                  </a:lnTo>
                  <a:lnTo>
                    <a:pt x="363245" y="6845"/>
                  </a:lnTo>
                  <a:lnTo>
                    <a:pt x="310324" y="6845"/>
                  </a:lnTo>
                  <a:lnTo>
                    <a:pt x="310324" y="6477"/>
                  </a:lnTo>
                  <a:lnTo>
                    <a:pt x="311404" y="6477"/>
                  </a:lnTo>
                  <a:lnTo>
                    <a:pt x="311404" y="6121"/>
                  </a:lnTo>
                  <a:lnTo>
                    <a:pt x="363245" y="6121"/>
                  </a:lnTo>
                  <a:lnTo>
                    <a:pt x="363245" y="5765"/>
                  </a:lnTo>
                  <a:lnTo>
                    <a:pt x="312483" y="5765"/>
                  </a:lnTo>
                  <a:lnTo>
                    <a:pt x="312483" y="5397"/>
                  </a:lnTo>
                  <a:lnTo>
                    <a:pt x="313207" y="5397"/>
                  </a:lnTo>
                  <a:lnTo>
                    <a:pt x="313207" y="5041"/>
                  </a:lnTo>
                  <a:lnTo>
                    <a:pt x="313918" y="5041"/>
                  </a:lnTo>
                  <a:lnTo>
                    <a:pt x="313918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314998" y="4318"/>
                  </a:lnTo>
                  <a:lnTo>
                    <a:pt x="314998" y="3962"/>
                  </a:lnTo>
                  <a:lnTo>
                    <a:pt x="363245" y="3962"/>
                  </a:lnTo>
                  <a:lnTo>
                    <a:pt x="363245" y="3238"/>
                  </a:lnTo>
                  <a:lnTo>
                    <a:pt x="317169" y="3238"/>
                  </a:lnTo>
                  <a:lnTo>
                    <a:pt x="317169" y="2882"/>
                  </a:lnTo>
                  <a:lnTo>
                    <a:pt x="317525" y="2882"/>
                  </a:lnTo>
                  <a:lnTo>
                    <a:pt x="317525" y="2514"/>
                  </a:lnTo>
                  <a:lnTo>
                    <a:pt x="363245" y="2514"/>
                  </a:lnTo>
                  <a:lnTo>
                    <a:pt x="363245" y="2159"/>
                  </a:lnTo>
                  <a:lnTo>
                    <a:pt x="318604" y="2159"/>
                  </a:lnTo>
                  <a:lnTo>
                    <a:pt x="318604" y="1803"/>
                  </a:lnTo>
                  <a:lnTo>
                    <a:pt x="319684" y="1803"/>
                  </a:lnTo>
                  <a:lnTo>
                    <a:pt x="319684" y="1435"/>
                  </a:lnTo>
                  <a:lnTo>
                    <a:pt x="320763" y="1435"/>
                  </a:lnTo>
                  <a:lnTo>
                    <a:pt x="320763" y="1079"/>
                  </a:lnTo>
                  <a:lnTo>
                    <a:pt x="363245" y="1079"/>
                  </a:lnTo>
                  <a:lnTo>
                    <a:pt x="363245" y="723"/>
                  </a:lnTo>
                  <a:lnTo>
                    <a:pt x="321119" y="723"/>
                  </a:lnTo>
                  <a:lnTo>
                    <a:pt x="321119" y="355"/>
                  </a:lnTo>
                  <a:lnTo>
                    <a:pt x="363245" y="355"/>
                  </a:lnTo>
                  <a:lnTo>
                    <a:pt x="363245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0">
              <a:extLst>
                <a:ext uri="{FF2B5EF4-FFF2-40B4-BE49-F238E27FC236}">
                  <a16:creationId xmlns:a16="http://schemas.microsoft.com/office/drawing/2014/main" id="{85D7D355-6C53-4463-8411-441191FC5D70}"/>
                </a:ext>
              </a:extLst>
            </p:cNvPr>
            <p:cNvSpPr/>
            <p:nvPr/>
          </p:nvSpPr>
          <p:spPr>
            <a:xfrm>
              <a:off x="4076636" y="4168446"/>
              <a:ext cx="363855" cy="12065"/>
            </a:xfrm>
            <a:custGeom>
              <a:avLst/>
              <a:gdLst/>
              <a:ahLst/>
              <a:cxnLst/>
              <a:rect l="l" t="t" r="r" b="b"/>
              <a:pathLst>
                <a:path w="363854" h="12064">
                  <a:moveTo>
                    <a:pt x="363245" y="355"/>
                  </a:moveTo>
                  <a:lnTo>
                    <a:pt x="306006" y="355"/>
                  </a:lnTo>
                  <a:lnTo>
                    <a:pt x="306006" y="0"/>
                  </a:lnTo>
                  <a:lnTo>
                    <a:pt x="118084" y="0"/>
                  </a:lnTo>
                  <a:lnTo>
                    <a:pt x="118084" y="355"/>
                  </a:lnTo>
                  <a:lnTo>
                    <a:pt x="0" y="355"/>
                  </a:lnTo>
                  <a:lnTo>
                    <a:pt x="0" y="711"/>
                  </a:lnTo>
                  <a:lnTo>
                    <a:pt x="118808" y="711"/>
                  </a:lnTo>
                  <a:lnTo>
                    <a:pt x="118808" y="1079"/>
                  </a:lnTo>
                  <a:lnTo>
                    <a:pt x="119519" y="1079"/>
                  </a:lnTo>
                  <a:lnTo>
                    <a:pt x="119519" y="1435"/>
                  </a:lnTo>
                  <a:lnTo>
                    <a:pt x="120599" y="1435"/>
                  </a:lnTo>
                  <a:lnTo>
                    <a:pt x="120599" y="1790"/>
                  </a:lnTo>
                  <a:lnTo>
                    <a:pt x="0" y="1790"/>
                  </a:lnTo>
                  <a:lnTo>
                    <a:pt x="0" y="2159"/>
                  </a:lnTo>
                  <a:lnTo>
                    <a:pt x="121678" y="2159"/>
                  </a:lnTo>
                  <a:lnTo>
                    <a:pt x="121678" y="2514"/>
                  </a:lnTo>
                  <a:lnTo>
                    <a:pt x="122047" y="2514"/>
                  </a:lnTo>
                  <a:lnTo>
                    <a:pt x="122047" y="2870"/>
                  </a:lnTo>
                  <a:lnTo>
                    <a:pt x="0" y="2870"/>
                  </a:lnTo>
                  <a:lnTo>
                    <a:pt x="0" y="3594"/>
                  </a:lnTo>
                  <a:lnTo>
                    <a:pt x="124206" y="3594"/>
                  </a:lnTo>
                  <a:lnTo>
                    <a:pt x="124206" y="3949"/>
                  </a:lnTo>
                  <a:lnTo>
                    <a:pt x="0" y="3949"/>
                  </a:lnTo>
                  <a:lnTo>
                    <a:pt x="0" y="4318"/>
                  </a:lnTo>
                  <a:lnTo>
                    <a:pt x="125285" y="4318"/>
                  </a:lnTo>
                  <a:lnTo>
                    <a:pt x="125285" y="4673"/>
                  </a:lnTo>
                  <a:lnTo>
                    <a:pt x="125641" y="4673"/>
                  </a:lnTo>
                  <a:lnTo>
                    <a:pt x="125641" y="5029"/>
                  </a:lnTo>
                  <a:lnTo>
                    <a:pt x="126720" y="5029"/>
                  </a:lnTo>
                  <a:lnTo>
                    <a:pt x="126720" y="5397"/>
                  </a:lnTo>
                  <a:lnTo>
                    <a:pt x="0" y="5397"/>
                  </a:lnTo>
                  <a:lnTo>
                    <a:pt x="0" y="5753"/>
                  </a:lnTo>
                  <a:lnTo>
                    <a:pt x="127800" y="5753"/>
                  </a:lnTo>
                  <a:lnTo>
                    <a:pt x="127800" y="6121"/>
                  </a:lnTo>
                  <a:lnTo>
                    <a:pt x="128879" y="6121"/>
                  </a:lnTo>
                  <a:lnTo>
                    <a:pt x="128879" y="6477"/>
                  </a:lnTo>
                  <a:lnTo>
                    <a:pt x="0" y="6477"/>
                  </a:lnTo>
                  <a:lnTo>
                    <a:pt x="0" y="7200"/>
                  </a:lnTo>
                  <a:lnTo>
                    <a:pt x="130327" y="7200"/>
                  </a:lnTo>
                  <a:lnTo>
                    <a:pt x="130327" y="7556"/>
                  </a:lnTo>
                  <a:lnTo>
                    <a:pt x="131406" y="7556"/>
                  </a:lnTo>
                  <a:lnTo>
                    <a:pt x="131406" y="7912"/>
                  </a:lnTo>
                  <a:lnTo>
                    <a:pt x="0" y="7912"/>
                  </a:lnTo>
                  <a:lnTo>
                    <a:pt x="0" y="8280"/>
                  </a:lnTo>
                  <a:lnTo>
                    <a:pt x="132486" y="8280"/>
                  </a:lnTo>
                  <a:lnTo>
                    <a:pt x="132486" y="8636"/>
                  </a:lnTo>
                  <a:lnTo>
                    <a:pt x="132842" y="8636"/>
                  </a:lnTo>
                  <a:lnTo>
                    <a:pt x="132842" y="8991"/>
                  </a:lnTo>
                  <a:lnTo>
                    <a:pt x="0" y="8991"/>
                  </a:lnTo>
                  <a:lnTo>
                    <a:pt x="0" y="9359"/>
                  </a:lnTo>
                  <a:lnTo>
                    <a:pt x="133921" y="9359"/>
                  </a:lnTo>
                  <a:lnTo>
                    <a:pt x="133921" y="9715"/>
                  </a:lnTo>
                  <a:lnTo>
                    <a:pt x="135001" y="9715"/>
                  </a:lnTo>
                  <a:lnTo>
                    <a:pt x="135001" y="10071"/>
                  </a:lnTo>
                  <a:lnTo>
                    <a:pt x="0" y="10071"/>
                  </a:lnTo>
                  <a:lnTo>
                    <a:pt x="0" y="10795"/>
                  </a:lnTo>
                  <a:lnTo>
                    <a:pt x="136448" y="10795"/>
                  </a:lnTo>
                  <a:lnTo>
                    <a:pt x="136448" y="11150"/>
                  </a:lnTo>
                  <a:lnTo>
                    <a:pt x="137528" y="11150"/>
                  </a:lnTo>
                  <a:lnTo>
                    <a:pt x="137528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286562" y="11518"/>
                  </a:lnTo>
                  <a:lnTo>
                    <a:pt x="286562" y="11150"/>
                  </a:lnTo>
                  <a:lnTo>
                    <a:pt x="287642" y="11150"/>
                  </a:lnTo>
                  <a:lnTo>
                    <a:pt x="287642" y="10795"/>
                  </a:lnTo>
                  <a:lnTo>
                    <a:pt x="363245" y="10795"/>
                  </a:lnTo>
                  <a:lnTo>
                    <a:pt x="363245" y="10071"/>
                  </a:lnTo>
                  <a:lnTo>
                    <a:pt x="289077" y="10071"/>
                  </a:lnTo>
                  <a:lnTo>
                    <a:pt x="289077" y="9715"/>
                  </a:lnTo>
                  <a:lnTo>
                    <a:pt x="290169" y="9715"/>
                  </a:lnTo>
                  <a:lnTo>
                    <a:pt x="290169" y="9359"/>
                  </a:lnTo>
                  <a:lnTo>
                    <a:pt x="363245" y="9359"/>
                  </a:lnTo>
                  <a:lnTo>
                    <a:pt x="363245" y="8991"/>
                  </a:lnTo>
                  <a:lnTo>
                    <a:pt x="291249" y="8991"/>
                  </a:lnTo>
                  <a:lnTo>
                    <a:pt x="291249" y="8636"/>
                  </a:lnTo>
                  <a:lnTo>
                    <a:pt x="291960" y="8636"/>
                  </a:lnTo>
                  <a:lnTo>
                    <a:pt x="291960" y="8280"/>
                  </a:lnTo>
                  <a:lnTo>
                    <a:pt x="363245" y="8280"/>
                  </a:lnTo>
                  <a:lnTo>
                    <a:pt x="363245" y="7912"/>
                  </a:lnTo>
                  <a:lnTo>
                    <a:pt x="292684" y="7912"/>
                  </a:lnTo>
                  <a:lnTo>
                    <a:pt x="292684" y="7556"/>
                  </a:lnTo>
                  <a:lnTo>
                    <a:pt x="293763" y="7556"/>
                  </a:lnTo>
                  <a:lnTo>
                    <a:pt x="293763" y="7200"/>
                  </a:lnTo>
                  <a:lnTo>
                    <a:pt x="363245" y="7200"/>
                  </a:lnTo>
                  <a:lnTo>
                    <a:pt x="363245" y="6477"/>
                  </a:lnTo>
                  <a:lnTo>
                    <a:pt x="295567" y="6477"/>
                  </a:lnTo>
                  <a:lnTo>
                    <a:pt x="295567" y="6121"/>
                  </a:lnTo>
                  <a:lnTo>
                    <a:pt x="296278" y="6121"/>
                  </a:lnTo>
                  <a:lnTo>
                    <a:pt x="296278" y="5753"/>
                  </a:lnTo>
                  <a:lnTo>
                    <a:pt x="363245" y="5753"/>
                  </a:lnTo>
                  <a:lnTo>
                    <a:pt x="363245" y="5397"/>
                  </a:lnTo>
                  <a:lnTo>
                    <a:pt x="297357" y="5397"/>
                  </a:lnTo>
                  <a:lnTo>
                    <a:pt x="297357" y="5029"/>
                  </a:lnTo>
                  <a:lnTo>
                    <a:pt x="298437" y="5029"/>
                  </a:lnTo>
                  <a:lnTo>
                    <a:pt x="298437" y="4673"/>
                  </a:lnTo>
                  <a:lnTo>
                    <a:pt x="298805" y="4673"/>
                  </a:lnTo>
                  <a:lnTo>
                    <a:pt x="298805" y="4318"/>
                  </a:lnTo>
                  <a:lnTo>
                    <a:pt x="363245" y="4318"/>
                  </a:lnTo>
                  <a:lnTo>
                    <a:pt x="363245" y="3949"/>
                  </a:lnTo>
                  <a:lnTo>
                    <a:pt x="299885" y="3949"/>
                  </a:lnTo>
                  <a:lnTo>
                    <a:pt x="299885" y="3594"/>
                  </a:lnTo>
                  <a:lnTo>
                    <a:pt x="363245" y="3594"/>
                  </a:lnTo>
                  <a:lnTo>
                    <a:pt x="363245" y="2870"/>
                  </a:lnTo>
                  <a:lnTo>
                    <a:pt x="302044" y="2870"/>
                  </a:lnTo>
                  <a:lnTo>
                    <a:pt x="302044" y="2514"/>
                  </a:lnTo>
                  <a:lnTo>
                    <a:pt x="302399" y="2514"/>
                  </a:lnTo>
                  <a:lnTo>
                    <a:pt x="302399" y="2159"/>
                  </a:lnTo>
                  <a:lnTo>
                    <a:pt x="363245" y="2159"/>
                  </a:lnTo>
                  <a:lnTo>
                    <a:pt x="363245" y="1790"/>
                  </a:lnTo>
                  <a:lnTo>
                    <a:pt x="303479" y="1790"/>
                  </a:lnTo>
                  <a:lnTo>
                    <a:pt x="303479" y="1435"/>
                  </a:lnTo>
                  <a:lnTo>
                    <a:pt x="304558" y="1435"/>
                  </a:lnTo>
                  <a:lnTo>
                    <a:pt x="304558" y="1079"/>
                  </a:lnTo>
                  <a:lnTo>
                    <a:pt x="305282" y="1079"/>
                  </a:lnTo>
                  <a:lnTo>
                    <a:pt x="305282" y="711"/>
                  </a:lnTo>
                  <a:lnTo>
                    <a:pt x="363245" y="711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1">
              <a:extLst>
                <a:ext uri="{FF2B5EF4-FFF2-40B4-BE49-F238E27FC236}">
                  <a16:creationId xmlns:a16="http://schemas.microsoft.com/office/drawing/2014/main" id="{F13D60FA-A5BE-45B3-9FC6-085860E1CEEC}"/>
                </a:ext>
              </a:extLst>
            </p:cNvPr>
            <p:cNvSpPr/>
            <p:nvPr/>
          </p:nvSpPr>
          <p:spPr>
            <a:xfrm>
              <a:off x="4076636" y="4180321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723"/>
                  </a:moveTo>
                  <a:lnTo>
                    <a:pt x="284759" y="723"/>
                  </a:lnTo>
                  <a:lnTo>
                    <a:pt x="284759" y="355"/>
                  </a:lnTo>
                  <a:lnTo>
                    <a:pt x="285838" y="355"/>
                  </a:lnTo>
                  <a:lnTo>
                    <a:pt x="285838" y="0"/>
                  </a:lnTo>
                  <a:lnTo>
                    <a:pt x="138239" y="0"/>
                  </a:lnTo>
                  <a:lnTo>
                    <a:pt x="138239" y="355"/>
                  </a:lnTo>
                  <a:lnTo>
                    <a:pt x="139319" y="355"/>
                  </a:lnTo>
                  <a:lnTo>
                    <a:pt x="139319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139687" y="1079"/>
                  </a:lnTo>
                  <a:lnTo>
                    <a:pt x="139687" y="1435"/>
                  </a:lnTo>
                  <a:lnTo>
                    <a:pt x="141122" y="1435"/>
                  </a:lnTo>
                  <a:lnTo>
                    <a:pt x="141122" y="1803"/>
                  </a:lnTo>
                  <a:lnTo>
                    <a:pt x="0" y="1803"/>
                  </a:lnTo>
                  <a:lnTo>
                    <a:pt x="0" y="2514"/>
                  </a:lnTo>
                  <a:lnTo>
                    <a:pt x="142925" y="2514"/>
                  </a:lnTo>
                  <a:lnTo>
                    <a:pt x="142925" y="2882"/>
                  </a:lnTo>
                  <a:lnTo>
                    <a:pt x="144005" y="2882"/>
                  </a:lnTo>
                  <a:lnTo>
                    <a:pt x="144005" y="3238"/>
                  </a:lnTo>
                  <a:lnTo>
                    <a:pt x="0" y="3238"/>
                  </a:lnTo>
                  <a:lnTo>
                    <a:pt x="0" y="3606"/>
                  </a:lnTo>
                  <a:lnTo>
                    <a:pt x="144360" y="3606"/>
                  </a:lnTo>
                  <a:lnTo>
                    <a:pt x="144360" y="3962"/>
                  </a:lnTo>
                  <a:lnTo>
                    <a:pt x="145440" y="3962"/>
                  </a:lnTo>
                  <a:lnTo>
                    <a:pt x="145440" y="4318"/>
                  </a:lnTo>
                  <a:lnTo>
                    <a:pt x="0" y="4318"/>
                  </a:lnTo>
                  <a:lnTo>
                    <a:pt x="0" y="4686"/>
                  </a:lnTo>
                  <a:lnTo>
                    <a:pt x="146519" y="4686"/>
                  </a:lnTo>
                  <a:lnTo>
                    <a:pt x="146519" y="5041"/>
                  </a:lnTo>
                  <a:lnTo>
                    <a:pt x="147599" y="5041"/>
                  </a:lnTo>
                  <a:lnTo>
                    <a:pt x="147599" y="5397"/>
                  </a:lnTo>
                  <a:lnTo>
                    <a:pt x="147967" y="5397"/>
                  </a:lnTo>
                  <a:lnTo>
                    <a:pt x="147967" y="5765"/>
                  </a:lnTo>
                  <a:lnTo>
                    <a:pt x="0" y="5765"/>
                  </a:lnTo>
                  <a:lnTo>
                    <a:pt x="0" y="6121"/>
                  </a:lnTo>
                  <a:lnTo>
                    <a:pt x="149047" y="6121"/>
                  </a:lnTo>
                  <a:lnTo>
                    <a:pt x="149047" y="6477"/>
                  </a:lnTo>
                  <a:lnTo>
                    <a:pt x="150126" y="6477"/>
                  </a:lnTo>
                  <a:lnTo>
                    <a:pt x="150126" y="6845"/>
                  </a:lnTo>
                  <a:lnTo>
                    <a:pt x="0" y="6845"/>
                  </a:lnTo>
                  <a:lnTo>
                    <a:pt x="0" y="7556"/>
                  </a:lnTo>
                  <a:lnTo>
                    <a:pt x="151561" y="7556"/>
                  </a:lnTo>
                  <a:lnTo>
                    <a:pt x="151561" y="7924"/>
                  </a:lnTo>
                  <a:lnTo>
                    <a:pt x="152641" y="7924"/>
                  </a:lnTo>
                  <a:lnTo>
                    <a:pt x="152641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153720" y="8636"/>
                  </a:lnTo>
                  <a:lnTo>
                    <a:pt x="153720" y="9004"/>
                  </a:lnTo>
                  <a:lnTo>
                    <a:pt x="154444" y="9004"/>
                  </a:lnTo>
                  <a:lnTo>
                    <a:pt x="154444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155168" y="9715"/>
                  </a:lnTo>
                  <a:lnTo>
                    <a:pt x="155168" y="10083"/>
                  </a:lnTo>
                  <a:lnTo>
                    <a:pt x="155879" y="10083"/>
                  </a:lnTo>
                  <a:lnTo>
                    <a:pt x="155879" y="10439"/>
                  </a:lnTo>
                  <a:lnTo>
                    <a:pt x="0" y="10439"/>
                  </a:lnTo>
                  <a:lnTo>
                    <a:pt x="0" y="11163"/>
                  </a:lnTo>
                  <a:lnTo>
                    <a:pt x="158038" y="11163"/>
                  </a:lnTo>
                  <a:lnTo>
                    <a:pt x="158038" y="11518"/>
                  </a:lnTo>
                  <a:lnTo>
                    <a:pt x="158762" y="11518"/>
                  </a:lnTo>
                  <a:lnTo>
                    <a:pt x="158762" y="11874"/>
                  </a:lnTo>
                  <a:lnTo>
                    <a:pt x="0" y="11874"/>
                  </a:lnTo>
                  <a:lnTo>
                    <a:pt x="0" y="12242"/>
                  </a:lnTo>
                  <a:lnTo>
                    <a:pt x="159486" y="12242"/>
                  </a:lnTo>
                  <a:lnTo>
                    <a:pt x="159486" y="12598"/>
                  </a:lnTo>
                  <a:lnTo>
                    <a:pt x="160566" y="12598"/>
                  </a:lnTo>
                  <a:lnTo>
                    <a:pt x="160566" y="12966"/>
                  </a:lnTo>
                  <a:lnTo>
                    <a:pt x="0" y="12966"/>
                  </a:lnTo>
                  <a:lnTo>
                    <a:pt x="0" y="13322"/>
                  </a:lnTo>
                  <a:lnTo>
                    <a:pt x="363245" y="13322"/>
                  </a:lnTo>
                  <a:lnTo>
                    <a:pt x="363245" y="12966"/>
                  </a:lnTo>
                  <a:lnTo>
                    <a:pt x="263525" y="12966"/>
                  </a:lnTo>
                  <a:lnTo>
                    <a:pt x="263525" y="12598"/>
                  </a:lnTo>
                  <a:lnTo>
                    <a:pt x="264604" y="12598"/>
                  </a:lnTo>
                  <a:lnTo>
                    <a:pt x="264604" y="12242"/>
                  </a:lnTo>
                  <a:lnTo>
                    <a:pt x="363245" y="12242"/>
                  </a:lnTo>
                  <a:lnTo>
                    <a:pt x="363245" y="11874"/>
                  </a:lnTo>
                  <a:lnTo>
                    <a:pt x="265328" y="11874"/>
                  </a:lnTo>
                  <a:lnTo>
                    <a:pt x="265328" y="11518"/>
                  </a:lnTo>
                  <a:lnTo>
                    <a:pt x="266763" y="11518"/>
                  </a:lnTo>
                  <a:lnTo>
                    <a:pt x="266763" y="11163"/>
                  </a:lnTo>
                  <a:lnTo>
                    <a:pt x="363245" y="11163"/>
                  </a:lnTo>
                  <a:lnTo>
                    <a:pt x="363245" y="10439"/>
                  </a:lnTo>
                  <a:lnTo>
                    <a:pt x="268198" y="10439"/>
                  </a:lnTo>
                  <a:lnTo>
                    <a:pt x="268198" y="10083"/>
                  </a:lnTo>
                  <a:lnTo>
                    <a:pt x="268922" y="10083"/>
                  </a:lnTo>
                  <a:lnTo>
                    <a:pt x="268922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270002" y="9359"/>
                  </a:lnTo>
                  <a:lnTo>
                    <a:pt x="270002" y="9004"/>
                  </a:lnTo>
                  <a:lnTo>
                    <a:pt x="270725" y="9004"/>
                  </a:lnTo>
                  <a:lnTo>
                    <a:pt x="270725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271449" y="8280"/>
                  </a:lnTo>
                  <a:lnTo>
                    <a:pt x="271449" y="7924"/>
                  </a:lnTo>
                  <a:lnTo>
                    <a:pt x="272529" y="7924"/>
                  </a:lnTo>
                  <a:lnTo>
                    <a:pt x="272529" y="7556"/>
                  </a:lnTo>
                  <a:lnTo>
                    <a:pt x="363245" y="7556"/>
                  </a:lnTo>
                  <a:lnTo>
                    <a:pt x="363245" y="6845"/>
                  </a:lnTo>
                  <a:lnTo>
                    <a:pt x="273964" y="6845"/>
                  </a:lnTo>
                  <a:lnTo>
                    <a:pt x="273964" y="6477"/>
                  </a:lnTo>
                  <a:lnTo>
                    <a:pt x="275043" y="6477"/>
                  </a:lnTo>
                  <a:lnTo>
                    <a:pt x="275043" y="6121"/>
                  </a:lnTo>
                  <a:lnTo>
                    <a:pt x="363245" y="6121"/>
                  </a:lnTo>
                  <a:lnTo>
                    <a:pt x="363245" y="5765"/>
                  </a:lnTo>
                  <a:lnTo>
                    <a:pt x="276123" y="5765"/>
                  </a:lnTo>
                  <a:lnTo>
                    <a:pt x="276123" y="5397"/>
                  </a:lnTo>
                  <a:lnTo>
                    <a:pt x="277202" y="5397"/>
                  </a:lnTo>
                  <a:lnTo>
                    <a:pt x="277202" y="5041"/>
                  </a:lnTo>
                  <a:lnTo>
                    <a:pt x="277558" y="5041"/>
                  </a:lnTo>
                  <a:lnTo>
                    <a:pt x="277558" y="4686"/>
                  </a:lnTo>
                  <a:lnTo>
                    <a:pt x="363245" y="4686"/>
                  </a:lnTo>
                  <a:lnTo>
                    <a:pt x="363245" y="4318"/>
                  </a:lnTo>
                  <a:lnTo>
                    <a:pt x="278638" y="4318"/>
                  </a:lnTo>
                  <a:lnTo>
                    <a:pt x="278638" y="3962"/>
                  </a:lnTo>
                  <a:lnTo>
                    <a:pt x="279717" y="3962"/>
                  </a:lnTo>
                  <a:lnTo>
                    <a:pt x="279717" y="3606"/>
                  </a:lnTo>
                  <a:lnTo>
                    <a:pt x="363245" y="3606"/>
                  </a:lnTo>
                  <a:lnTo>
                    <a:pt x="363245" y="3238"/>
                  </a:lnTo>
                  <a:lnTo>
                    <a:pt x="280809" y="3238"/>
                  </a:lnTo>
                  <a:lnTo>
                    <a:pt x="280809" y="2882"/>
                  </a:lnTo>
                  <a:lnTo>
                    <a:pt x="281165" y="2882"/>
                  </a:lnTo>
                  <a:lnTo>
                    <a:pt x="281165" y="2514"/>
                  </a:lnTo>
                  <a:lnTo>
                    <a:pt x="363245" y="2514"/>
                  </a:lnTo>
                  <a:lnTo>
                    <a:pt x="363245" y="1803"/>
                  </a:lnTo>
                  <a:lnTo>
                    <a:pt x="283324" y="1803"/>
                  </a:lnTo>
                  <a:lnTo>
                    <a:pt x="283324" y="1435"/>
                  </a:lnTo>
                  <a:lnTo>
                    <a:pt x="284403" y="1435"/>
                  </a:lnTo>
                  <a:lnTo>
                    <a:pt x="284403" y="1079"/>
                  </a:lnTo>
                  <a:lnTo>
                    <a:pt x="363245" y="1079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2">
              <a:extLst>
                <a:ext uri="{FF2B5EF4-FFF2-40B4-BE49-F238E27FC236}">
                  <a16:creationId xmlns:a16="http://schemas.microsoft.com/office/drawing/2014/main" id="{0EF4702C-CA20-4D75-B246-EF32D783D11C}"/>
                </a:ext>
              </a:extLst>
            </p:cNvPr>
            <p:cNvSpPr/>
            <p:nvPr/>
          </p:nvSpPr>
          <p:spPr>
            <a:xfrm>
              <a:off x="4076636" y="4193643"/>
              <a:ext cx="363855" cy="12700"/>
            </a:xfrm>
            <a:custGeom>
              <a:avLst/>
              <a:gdLst/>
              <a:ahLst/>
              <a:cxnLst/>
              <a:rect l="l" t="t" r="r" b="b"/>
              <a:pathLst>
                <a:path w="363854" h="12700">
                  <a:moveTo>
                    <a:pt x="363245" y="723"/>
                  </a:moveTo>
                  <a:lnTo>
                    <a:pt x="261721" y="723"/>
                  </a:lnTo>
                  <a:lnTo>
                    <a:pt x="261721" y="355"/>
                  </a:lnTo>
                  <a:lnTo>
                    <a:pt x="262445" y="355"/>
                  </a:lnTo>
                  <a:lnTo>
                    <a:pt x="262445" y="0"/>
                  </a:lnTo>
                  <a:lnTo>
                    <a:pt x="161645" y="0"/>
                  </a:lnTo>
                  <a:lnTo>
                    <a:pt x="161645" y="355"/>
                  </a:lnTo>
                  <a:lnTo>
                    <a:pt x="162369" y="355"/>
                  </a:lnTo>
                  <a:lnTo>
                    <a:pt x="162369" y="723"/>
                  </a:lnTo>
                  <a:lnTo>
                    <a:pt x="0" y="723"/>
                  </a:lnTo>
                  <a:lnTo>
                    <a:pt x="0" y="1435"/>
                  </a:lnTo>
                  <a:lnTo>
                    <a:pt x="164160" y="1435"/>
                  </a:lnTo>
                  <a:lnTo>
                    <a:pt x="164160" y="1803"/>
                  </a:lnTo>
                  <a:lnTo>
                    <a:pt x="165239" y="1803"/>
                  </a:lnTo>
                  <a:lnTo>
                    <a:pt x="165239" y="2159"/>
                  </a:lnTo>
                  <a:lnTo>
                    <a:pt x="0" y="2159"/>
                  </a:lnTo>
                  <a:lnTo>
                    <a:pt x="0" y="2514"/>
                  </a:lnTo>
                  <a:lnTo>
                    <a:pt x="165608" y="2514"/>
                  </a:lnTo>
                  <a:lnTo>
                    <a:pt x="165608" y="2882"/>
                  </a:lnTo>
                  <a:lnTo>
                    <a:pt x="166687" y="2882"/>
                  </a:lnTo>
                  <a:lnTo>
                    <a:pt x="166687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167767" y="3594"/>
                  </a:lnTo>
                  <a:lnTo>
                    <a:pt x="167767" y="3962"/>
                  </a:lnTo>
                  <a:lnTo>
                    <a:pt x="168846" y="3962"/>
                  </a:lnTo>
                  <a:lnTo>
                    <a:pt x="168846" y="4318"/>
                  </a:lnTo>
                  <a:lnTo>
                    <a:pt x="0" y="4318"/>
                  </a:lnTo>
                  <a:lnTo>
                    <a:pt x="0" y="5041"/>
                  </a:lnTo>
                  <a:lnTo>
                    <a:pt x="170281" y="5041"/>
                  </a:lnTo>
                  <a:lnTo>
                    <a:pt x="170281" y="5397"/>
                  </a:lnTo>
                  <a:lnTo>
                    <a:pt x="171361" y="5397"/>
                  </a:lnTo>
                  <a:lnTo>
                    <a:pt x="171361" y="5753"/>
                  </a:lnTo>
                  <a:lnTo>
                    <a:pt x="0" y="5753"/>
                  </a:lnTo>
                  <a:lnTo>
                    <a:pt x="0" y="6121"/>
                  </a:lnTo>
                  <a:lnTo>
                    <a:pt x="172085" y="6121"/>
                  </a:lnTo>
                  <a:lnTo>
                    <a:pt x="172085" y="6477"/>
                  </a:lnTo>
                  <a:lnTo>
                    <a:pt x="172808" y="6477"/>
                  </a:lnTo>
                  <a:lnTo>
                    <a:pt x="172808" y="6832"/>
                  </a:lnTo>
                  <a:lnTo>
                    <a:pt x="173888" y="6832"/>
                  </a:lnTo>
                  <a:lnTo>
                    <a:pt x="173888" y="7200"/>
                  </a:lnTo>
                  <a:lnTo>
                    <a:pt x="0" y="7200"/>
                  </a:lnTo>
                  <a:lnTo>
                    <a:pt x="0" y="7556"/>
                  </a:lnTo>
                  <a:lnTo>
                    <a:pt x="174967" y="7556"/>
                  </a:lnTo>
                  <a:lnTo>
                    <a:pt x="174967" y="7912"/>
                  </a:lnTo>
                  <a:lnTo>
                    <a:pt x="0" y="7912"/>
                  </a:lnTo>
                  <a:lnTo>
                    <a:pt x="0" y="8636"/>
                  </a:lnTo>
                  <a:lnTo>
                    <a:pt x="176403" y="8636"/>
                  </a:lnTo>
                  <a:lnTo>
                    <a:pt x="176403" y="9004"/>
                  </a:lnTo>
                  <a:lnTo>
                    <a:pt x="177482" y="9004"/>
                  </a:lnTo>
                  <a:lnTo>
                    <a:pt x="177482" y="9359"/>
                  </a:lnTo>
                  <a:lnTo>
                    <a:pt x="0" y="9359"/>
                  </a:lnTo>
                  <a:lnTo>
                    <a:pt x="0" y="10083"/>
                  </a:lnTo>
                  <a:lnTo>
                    <a:pt x="179285" y="10083"/>
                  </a:lnTo>
                  <a:lnTo>
                    <a:pt x="179285" y="10439"/>
                  </a:lnTo>
                  <a:lnTo>
                    <a:pt x="180009" y="10439"/>
                  </a:lnTo>
                  <a:lnTo>
                    <a:pt x="180009" y="10795"/>
                  </a:lnTo>
                  <a:lnTo>
                    <a:pt x="0" y="10795"/>
                  </a:lnTo>
                  <a:lnTo>
                    <a:pt x="0" y="11163"/>
                  </a:lnTo>
                  <a:lnTo>
                    <a:pt x="180721" y="11163"/>
                  </a:lnTo>
                  <a:lnTo>
                    <a:pt x="180721" y="11518"/>
                  </a:lnTo>
                  <a:lnTo>
                    <a:pt x="181800" y="11518"/>
                  </a:lnTo>
                  <a:lnTo>
                    <a:pt x="181800" y="11874"/>
                  </a:lnTo>
                  <a:lnTo>
                    <a:pt x="0" y="11874"/>
                  </a:lnTo>
                  <a:lnTo>
                    <a:pt x="0" y="12242"/>
                  </a:lnTo>
                  <a:lnTo>
                    <a:pt x="182880" y="12242"/>
                  </a:lnTo>
                  <a:lnTo>
                    <a:pt x="182880" y="12598"/>
                  </a:lnTo>
                  <a:lnTo>
                    <a:pt x="241198" y="12598"/>
                  </a:lnTo>
                  <a:lnTo>
                    <a:pt x="241198" y="12242"/>
                  </a:lnTo>
                  <a:lnTo>
                    <a:pt x="363245" y="12242"/>
                  </a:lnTo>
                  <a:lnTo>
                    <a:pt x="363245" y="11874"/>
                  </a:lnTo>
                  <a:lnTo>
                    <a:pt x="242277" y="11874"/>
                  </a:lnTo>
                  <a:lnTo>
                    <a:pt x="242277" y="11518"/>
                  </a:lnTo>
                  <a:lnTo>
                    <a:pt x="243357" y="11518"/>
                  </a:lnTo>
                  <a:lnTo>
                    <a:pt x="243357" y="11163"/>
                  </a:lnTo>
                  <a:lnTo>
                    <a:pt x="363245" y="11163"/>
                  </a:lnTo>
                  <a:lnTo>
                    <a:pt x="363245" y="10795"/>
                  </a:lnTo>
                  <a:lnTo>
                    <a:pt x="244081" y="10795"/>
                  </a:lnTo>
                  <a:lnTo>
                    <a:pt x="244081" y="10439"/>
                  </a:lnTo>
                  <a:lnTo>
                    <a:pt x="244805" y="10439"/>
                  </a:lnTo>
                  <a:lnTo>
                    <a:pt x="244805" y="10083"/>
                  </a:lnTo>
                  <a:lnTo>
                    <a:pt x="363245" y="10083"/>
                  </a:lnTo>
                  <a:lnTo>
                    <a:pt x="363245" y="9359"/>
                  </a:lnTo>
                  <a:lnTo>
                    <a:pt x="246964" y="9359"/>
                  </a:lnTo>
                  <a:lnTo>
                    <a:pt x="246964" y="9004"/>
                  </a:lnTo>
                  <a:lnTo>
                    <a:pt x="247688" y="9004"/>
                  </a:lnTo>
                  <a:lnTo>
                    <a:pt x="247688" y="8636"/>
                  </a:lnTo>
                  <a:lnTo>
                    <a:pt x="363245" y="8636"/>
                  </a:lnTo>
                  <a:lnTo>
                    <a:pt x="363245" y="7912"/>
                  </a:lnTo>
                  <a:lnTo>
                    <a:pt x="249123" y="7912"/>
                  </a:lnTo>
                  <a:lnTo>
                    <a:pt x="249123" y="7556"/>
                  </a:lnTo>
                  <a:lnTo>
                    <a:pt x="363245" y="7556"/>
                  </a:lnTo>
                  <a:lnTo>
                    <a:pt x="363245" y="7200"/>
                  </a:lnTo>
                  <a:lnTo>
                    <a:pt x="250558" y="7200"/>
                  </a:lnTo>
                  <a:lnTo>
                    <a:pt x="250558" y="6832"/>
                  </a:lnTo>
                  <a:lnTo>
                    <a:pt x="251282" y="6832"/>
                  </a:lnTo>
                  <a:lnTo>
                    <a:pt x="251282" y="6477"/>
                  </a:lnTo>
                  <a:lnTo>
                    <a:pt x="252006" y="6477"/>
                  </a:lnTo>
                  <a:lnTo>
                    <a:pt x="252006" y="6121"/>
                  </a:lnTo>
                  <a:lnTo>
                    <a:pt x="363245" y="6121"/>
                  </a:lnTo>
                  <a:lnTo>
                    <a:pt x="363245" y="5753"/>
                  </a:lnTo>
                  <a:lnTo>
                    <a:pt x="252717" y="5753"/>
                  </a:lnTo>
                  <a:lnTo>
                    <a:pt x="252717" y="5397"/>
                  </a:lnTo>
                  <a:lnTo>
                    <a:pt x="253809" y="5397"/>
                  </a:lnTo>
                  <a:lnTo>
                    <a:pt x="253809" y="5041"/>
                  </a:lnTo>
                  <a:lnTo>
                    <a:pt x="363245" y="5041"/>
                  </a:lnTo>
                  <a:lnTo>
                    <a:pt x="363245" y="4318"/>
                  </a:lnTo>
                  <a:lnTo>
                    <a:pt x="255244" y="4318"/>
                  </a:lnTo>
                  <a:lnTo>
                    <a:pt x="255244" y="3962"/>
                  </a:lnTo>
                  <a:lnTo>
                    <a:pt x="256324" y="3962"/>
                  </a:lnTo>
                  <a:lnTo>
                    <a:pt x="256324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257403" y="3238"/>
                  </a:lnTo>
                  <a:lnTo>
                    <a:pt x="257403" y="2882"/>
                  </a:lnTo>
                  <a:lnTo>
                    <a:pt x="258483" y="2882"/>
                  </a:lnTo>
                  <a:lnTo>
                    <a:pt x="258483" y="2514"/>
                  </a:lnTo>
                  <a:lnTo>
                    <a:pt x="363245" y="2514"/>
                  </a:lnTo>
                  <a:lnTo>
                    <a:pt x="363245" y="2159"/>
                  </a:lnTo>
                  <a:lnTo>
                    <a:pt x="258838" y="2159"/>
                  </a:lnTo>
                  <a:lnTo>
                    <a:pt x="258838" y="1803"/>
                  </a:lnTo>
                  <a:lnTo>
                    <a:pt x="259918" y="1803"/>
                  </a:lnTo>
                  <a:lnTo>
                    <a:pt x="259918" y="1435"/>
                  </a:lnTo>
                  <a:lnTo>
                    <a:pt x="363245" y="1435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33">
              <a:extLst>
                <a:ext uri="{FF2B5EF4-FFF2-40B4-BE49-F238E27FC236}">
                  <a16:creationId xmlns:a16="http://schemas.microsoft.com/office/drawing/2014/main" id="{2C419C71-AF4E-4770-B3EF-89DD43FAF816}"/>
                </a:ext>
              </a:extLst>
            </p:cNvPr>
            <p:cNvSpPr/>
            <p:nvPr/>
          </p:nvSpPr>
          <p:spPr>
            <a:xfrm>
              <a:off x="4076636" y="4206242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240842" y="355"/>
                  </a:lnTo>
                  <a:lnTo>
                    <a:pt x="240842" y="0"/>
                  </a:lnTo>
                  <a:lnTo>
                    <a:pt x="183248" y="0"/>
                  </a:lnTo>
                  <a:lnTo>
                    <a:pt x="183248" y="355"/>
                  </a:lnTo>
                  <a:lnTo>
                    <a:pt x="0" y="355"/>
                  </a:lnTo>
                  <a:lnTo>
                    <a:pt x="0" y="1079"/>
                  </a:lnTo>
                  <a:lnTo>
                    <a:pt x="185407" y="1079"/>
                  </a:lnTo>
                  <a:lnTo>
                    <a:pt x="185407" y="1435"/>
                  </a:lnTo>
                  <a:lnTo>
                    <a:pt x="186486" y="1435"/>
                  </a:lnTo>
                  <a:lnTo>
                    <a:pt x="186486" y="1803"/>
                  </a:lnTo>
                  <a:lnTo>
                    <a:pt x="0" y="1803"/>
                  </a:lnTo>
                  <a:lnTo>
                    <a:pt x="0" y="2159"/>
                  </a:lnTo>
                  <a:lnTo>
                    <a:pt x="186842" y="2159"/>
                  </a:lnTo>
                  <a:lnTo>
                    <a:pt x="186842" y="2514"/>
                  </a:lnTo>
                  <a:lnTo>
                    <a:pt x="187921" y="2514"/>
                  </a:lnTo>
                  <a:lnTo>
                    <a:pt x="187921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189001" y="3238"/>
                  </a:lnTo>
                  <a:lnTo>
                    <a:pt x="189001" y="3594"/>
                  </a:lnTo>
                  <a:lnTo>
                    <a:pt x="190080" y="3594"/>
                  </a:lnTo>
                  <a:lnTo>
                    <a:pt x="190080" y="3962"/>
                  </a:lnTo>
                  <a:lnTo>
                    <a:pt x="0" y="3962"/>
                  </a:lnTo>
                  <a:lnTo>
                    <a:pt x="0" y="4686"/>
                  </a:lnTo>
                  <a:lnTo>
                    <a:pt x="191528" y="4686"/>
                  </a:lnTo>
                  <a:lnTo>
                    <a:pt x="191528" y="5041"/>
                  </a:lnTo>
                  <a:lnTo>
                    <a:pt x="192608" y="5041"/>
                  </a:lnTo>
                  <a:lnTo>
                    <a:pt x="192608" y="5397"/>
                  </a:lnTo>
                  <a:lnTo>
                    <a:pt x="0" y="5397"/>
                  </a:lnTo>
                  <a:lnTo>
                    <a:pt x="0" y="5765"/>
                  </a:lnTo>
                  <a:lnTo>
                    <a:pt x="193687" y="5765"/>
                  </a:lnTo>
                  <a:lnTo>
                    <a:pt x="193687" y="6121"/>
                  </a:lnTo>
                  <a:lnTo>
                    <a:pt x="194043" y="6121"/>
                  </a:lnTo>
                  <a:lnTo>
                    <a:pt x="194043" y="6477"/>
                  </a:lnTo>
                  <a:lnTo>
                    <a:pt x="195122" y="6477"/>
                  </a:lnTo>
                  <a:lnTo>
                    <a:pt x="195122" y="6845"/>
                  </a:lnTo>
                  <a:lnTo>
                    <a:pt x="0" y="6845"/>
                  </a:lnTo>
                  <a:lnTo>
                    <a:pt x="0" y="7200"/>
                  </a:lnTo>
                  <a:lnTo>
                    <a:pt x="195846" y="7200"/>
                  </a:lnTo>
                  <a:lnTo>
                    <a:pt x="195846" y="7556"/>
                  </a:lnTo>
                  <a:lnTo>
                    <a:pt x="0" y="7556"/>
                  </a:lnTo>
                  <a:lnTo>
                    <a:pt x="0" y="8280"/>
                  </a:lnTo>
                  <a:lnTo>
                    <a:pt x="197637" y="8280"/>
                  </a:lnTo>
                  <a:lnTo>
                    <a:pt x="197637" y="8636"/>
                  </a:lnTo>
                  <a:lnTo>
                    <a:pt x="198729" y="8636"/>
                  </a:lnTo>
                  <a:lnTo>
                    <a:pt x="198729" y="9004"/>
                  </a:lnTo>
                  <a:lnTo>
                    <a:pt x="0" y="9004"/>
                  </a:lnTo>
                  <a:lnTo>
                    <a:pt x="0" y="9359"/>
                  </a:lnTo>
                  <a:lnTo>
                    <a:pt x="199440" y="9359"/>
                  </a:lnTo>
                  <a:lnTo>
                    <a:pt x="199440" y="9715"/>
                  </a:lnTo>
                  <a:lnTo>
                    <a:pt x="200520" y="9715"/>
                  </a:lnTo>
                  <a:lnTo>
                    <a:pt x="200520" y="10083"/>
                  </a:lnTo>
                  <a:lnTo>
                    <a:pt x="200888" y="10083"/>
                  </a:lnTo>
                  <a:lnTo>
                    <a:pt x="200888" y="10439"/>
                  </a:lnTo>
                  <a:lnTo>
                    <a:pt x="0" y="10439"/>
                  </a:lnTo>
                  <a:lnTo>
                    <a:pt x="0" y="10795"/>
                  </a:lnTo>
                  <a:lnTo>
                    <a:pt x="202323" y="10795"/>
                  </a:lnTo>
                  <a:lnTo>
                    <a:pt x="202323" y="11163"/>
                  </a:lnTo>
                  <a:lnTo>
                    <a:pt x="203047" y="11163"/>
                  </a:lnTo>
                  <a:lnTo>
                    <a:pt x="203047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204127" y="11874"/>
                  </a:lnTo>
                  <a:lnTo>
                    <a:pt x="204127" y="12242"/>
                  </a:lnTo>
                  <a:lnTo>
                    <a:pt x="204482" y="12242"/>
                  </a:lnTo>
                  <a:lnTo>
                    <a:pt x="204482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205562" y="12954"/>
                  </a:lnTo>
                  <a:lnTo>
                    <a:pt x="205562" y="13322"/>
                  </a:lnTo>
                  <a:lnTo>
                    <a:pt x="218528" y="13322"/>
                  </a:lnTo>
                  <a:lnTo>
                    <a:pt x="218528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219608" y="12598"/>
                  </a:lnTo>
                  <a:lnTo>
                    <a:pt x="219608" y="12242"/>
                  </a:lnTo>
                  <a:lnTo>
                    <a:pt x="219964" y="12242"/>
                  </a:lnTo>
                  <a:lnTo>
                    <a:pt x="219964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221043" y="11518"/>
                  </a:lnTo>
                  <a:lnTo>
                    <a:pt x="221043" y="11163"/>
                  </a:lnTo>
                  <a:lnTo>
                    <a:pt x="222123" y="11163"/>
                  </a:lnTo>
                  <a:lnTo>
                    <a:pt x="222123" y="10795"/>
                  </a:lnTo>
                  <a:lnTo>
                    <a:pt x="363245" y="10795"/>
                  </a:lnTo>
                  <a:lnTo>
                    <a:pt x="363245" y="10439"/>
                  </a:lnTo>
                  <a:lnTo>
                    <a:pt x="223202" y="10439"/>
                  </a:lnTo>
                  <a:lnTo>
                    <a:pt x="223202" y="10083"/>
                  </a:lnTo>
                  <a:lnTo>
                    <a:pt x="223558" y="10083"/>
                  </a:lnTo>
                  <a:lnTo>
                    <a:pt x="223558" y="9715"/>
                  </a:lnTo>
                  <a:lnTo>
                    <a:pt x="224637" y="9715"/>
                  </a:lnTo>
                  <a:lnTo>
                    <a:pt x="224637" y="9359"/>
                  </a:lnTo>
                  <a:lnTo>
                    <a:pt x="363245" y="9359"/>
                  </a:lnTo>
                  <a:lnTo>
                    <a:pt x="363245" y="9004"/>
                  </a:lnTo>
                  <a:lnTo>
                    <a:pt x="225361" y="9004"/>
                  </a:lnTo>
                  <a:lnTo>
                    <a:pt x="225361" y="8636"/>
                  </a:lnTo>
                  <a:lnTo>
                    <a:pt x="226441" y="8636"/>
                  </a:lnTo>
                  <a:lnTo>
                    <a:pt x="226441" y="8280"/>
                  </a:lnTo>
                  <a:lnTo>
                    <a:pt x="363245" y="8280"/>
                  </a:lnTo>
                  <a:lnTo>
                    <a:pt x="363245" y="7556"/>
                  </a:lnTo>
                  <a:lnTo>
                    <a:pt x="228244" y="7556"/>
                  </a:lnTo>
                  <a:lnTo>
                    <a:pt x="228244" y="7200"/>
                  </a:lnTo>
                  <a:lnTo>
                    <a:pt x="363245" y="7200"/>
                  </a:lnTo>
                  <a:lnTo>
                    <a:pt x="363245" y="6845"/>
                  </a:lnTo>
                  <a:lnTo>
                    <a:pt x="228968" y="6845"/>
                  </a:lnTo>
                  <a:lnTo>
                    <a:pt x="228968" y="6477"/>
                  </a:lnTo>
                  <a:lnTo>
                    <a:pt x="230047" y="6477"/>
                  </a:lnTo>
                  <a:lnTo>
                    <a:pt x="230047" y="6121"/>
                  </a:lnTo>
                  <a:lnTo>
                    <a:pt x="230759" y="6121"/>
                  </a:lnTo>
                  <a:lnTo>
                    <a:pt x="230759" y="5765"/>
                  </a:lnTo>
                  <a:lnTo>
                    <a:pt x="363245" y="5765"/>
                  </a:lnTo>
                  <a:lnTo>
                    <a:pt x="363245" y="5397"/>
                  </a:lnTo>
                  <a:lnTo>
                    <a:pt x="231482" y="5397"/>
                  </a:lnTo>
                  <a:lnTo>
                    <a:pt x="231482" y="5041"/>
                  </a:lnTo>
                  <a:lnTo>
                    <a:pt x="232562" y="5041"/>
                  </a:lnTo>
                  <a:lnTo>
                    <a:pt x="232562" y="4686"/>
                  </a:lnTo>
                  <a:lnTo>
                    <a:pt x="363245" y="4686"/>
                  </a:lnTo>
                  <a:lnTo>
                    <a:pt x="363245" y="3962"/>
                  </a:lnTo>
                  <a:lnTo>
                    <a:pt x="234365" y="3962"/>
                  </a:lnTo>
                  <a:lnTo>
                    <a:pt x="234365" y="3594"/>
                  </a:lnTo>
                  <a:lnTo>
                    <a:pt x="235089" y="3594"/>
                  </a:lnTo>
                  <a:lnTo>
                    <a:pt x="235089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236169" y="2882"/>
                  </a:lnTo>
                  <a:lnTo>
                    <a:pt x="236169" y="2514"/>
                  </a:lnTo>
                  <a:lnTo>
                    <a:pt x="237248" y="2514"/>
                  </a:lnTo>
                  <a:lnTo>
                    <a:pt x="237248" y="2159"/>
                  </a:lnTo>
                  <a:lnTo>
                    <a:pt x="363245" y="2159"/>
                  </a:lnTo>
                  <a:lnTo>
                    <a:pt x="363245" y="1803"/>
                  </a:lnTo>
                  <a:lnTo>
                    <a:pt x="237604" y="1803"/>
                  </a:lnTo>
                  <a:lnTo>
                    <a:pt x="237604" y="1435"/>
                  </a:lnTo>
                  <a:lnTo>
                    <a:pt x="238683" y="1435"/>
                  </a:lnTo>
                  <a:lnTo>
                    <a:pt x="238683" y="1079"/>
                  </a:lnTo>
                  <a:lnTo>
                    <a:pt x="363245" y="1079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34">
              <a:extLst>
                <a:ext uri="{FF2B5EF4-FFF2-40B4-BE49-F238E27FC236}">
                  <a16:creationId xmlns:a16="http://schemas.microsoft.com/office/drawing/2014/main" id="{63643F04-0CC8-4D26-9377-2ACF25160E3F}"/>
                </a:ext>
              </a:extLst>
            </p:cNvPr>
            <p:cNvSpPr/>
            <p:nvPr/>
          </p:nvSpPr>
          <p:spPr>
            <a:xfrm>
              <a:off x="4076636" y="4219564"/>
              <a:ext cx="363855" cy="3175"/>
            </a:xfrm>
            <a:custGeom>
              <a:avLst/>
              <a:gdLst/>
              <a:ahLst/>
              <a:cxnLst/>
              <a:rect l="l" t="t" r="r" b="b"/>
              <a:pathLst>
                <a:path w="363854" h="3175">
                  <a:moveTo>
                    <a:pt x="363245" y="723"/>
                  </a:moveTo>
                  <a:lnTo>
                    <a:pt x="216357" y="723"/>
                  </a:lnTo>
                  <a:lnTo>
                    <a:pt x="216357" y="355"/>
                  </a:lnTo>
                  <a:lnTo>
                    <a:pt x="217449" y="355"/>
                  </a:lnTo>
                  <a:lnTo>
                    <a:pt x="217449" y="0"/>
                  </a:lnTo>
                  <a:lnTo>
                    <a:pt x="206641" y="0"/>
                  </a:lnTo>
                  <a:lnTo>
                    <a:pt x="206641" y="355"/>
                  </a:lnTo>
                  <a:lnTo>
                    <a:pt x="207721" y="355"/>
                  </a:lnTo>
                  <a:lnTo>
                    <a:pt x="207721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208089" y="1079"/>
                  </a:lnTo>
                  <a:lnTo>
                    <a:pt x="208089" y="1435"/>
                  </a:lnTo>
                  <a:lnTo>
                    <a:pt x="209169" y="1435"/>
                  </a:lnTo>
                  <a:lnTo>
                    <a:pt x="209169" y="1803"/>
                  </a:lnTo>
                  <a:lnTo>
                    <a:pt x="210248" y="1803"/>
                  </a:lnTo>
                  <a:lnTo>
                    <a:pt x="210248" y="2159"/>
                  </a:lnTo>
                  <a:lnTo>
                    <a:pt x="0" y="2159"/>
                  </a:lnTo>
                  <a:lnTo>
                    <a:pt x="0" y="2514"/>
                  </a:lnTo>
                  <a:lnTo>
                    <a:pt x="211328" y="2514"/>
                  </a:lnTo>
                  <a:lnTo>
                    <a:pt x="211328" y="2882"/>
                  </a:lnTo>
                  <a:lnTo>
                    <a:pt x="212763" y="2882"/>
                  </a:lnTo>
                  <a:lnTo>
                    <a:pt x="212763" y="2514"/>
                  </a:lnTo>
                  <a:lnTo>
                    <a:pt x="363245" y="2514"/>
                  </a:lnTo>
                  <a:lnTo>
                    <a:pt x="363245" y="2159"/>
                  </a:lnTo>
                  <a:lnTo>
                    <a:pt x="213842" y="2159"/>
                  </a:lnTo>
                  <a:lnTo>
                    <a:pt x="213842" y="1803"/>
                  </a:lnTo>
                  <a:lnTo>
                    <a:pt x="214922" y="1803"/>
                  </a:lnTo>
                  <a:lnTo>
                    <a:pt x="214922" y="1435"/>
                  </a:lnTo>
                  <a:lnTo>
                    <a:pt x="216001" y="1435"/>
                  </a:lnTo>
                  <a:lnTo>
                    <a:pt x="216001" y="1079"/>
                  </a:lnTo>
                  <a:lnTo>
                    <a:pt x="363245" y="1079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35">
              <a:extLst>
                <a:ext uri="{FF2B5EF4-FFF2-40B4-BE49-F238E27FC236}">
                  <a16:creationId xmlns:a16="http://schemas.microsoft.com/office/drawing/2014/main" id="{342FD70D-920E-47AB-9239-D8E0A6769052}"/>
                </a:ext>
              </a:extLst>
            </p:cNvPr>
            <p:cNvSpPr/>
            <p:nvPr/>
          </p:nvSpPr>
          <p:spPr>
            <a:xfrm>
              <a:off x="4076636" y="4013278"/>
              <a:ext cx="363220" cy="208915"/>
            </a:xfrm>
            <a:custGeom>
              <a:avLst/>
              <a:gdLst/>
              <a:ahLst/>
              <a:cxnLst/>
              <a:rect l="l" t="t" r="r" b="b"/>
              <a:pathLst>
                <a:path w="363220" h="208914">
                  <a:moveTo>
                    <a:pt x="0" y="87477"/>
                  </a:moveTo>
                  <a:lnTo>
                    <a:pt x="212039" y="208800"/>
                  </a:lnTo>
                  <a:lnTo>
                    <a:pt x="362889" y="122046"/>
                  </a:lnTo>
                  <a:lnTo>
                    <a:pt x="151206" y="0"/>
                  </a:lnTo>
                  <a:lnTo>
                    <a:pt x="0" y="87477"/>
                  </a:lnTo>
                  <a:close/>
                </a:path>
              </a:pathLst>
            </a:custGeom>
            <a:ln w="501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" name="object 36">
              <a:extLst>
                <a:ext uri="{FF2B5EF4-FFF2-40B4-BE49-F238E27FC236}">
                  <a16:creationId xmlns:a16="http://schemas.microsoft.com/office/drawing/2014/main" id="{4F09AD7B-E56F-4466-8118-83FCCA073627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101909" y="4304159"/>
              <a:ext cx="31711" cy="94729"/>
            </a:xfrm>
            <a:prstGeom prst="rect">
              <a:avLst/>
            </a:prstGeom>
          </p:spPr>
        </p:pic>
        <p:pic>
          <p:nvPicPr>
            <p:cNvPr id="44" name="object 37">
              <a:extLst>
                <a:ext uri="{FF2B5EF4-FFF2-40B4-BE49-F238E27FC236}">
                  <a16:creationId xmlns:a16="http://schemas.microsoft.com/office/drawing/2014/main" id="{3E08CF30-D4C9-4C3F-9546-DE67806880C0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101117" y="4302351"/>
              <a:ext cx="77499" cy="97582"/>
            </a:xfrm>
            <a:prstGeom prst="rect">
              <a:avLst/>
            </a:prstGeom>
          </p:spPr>
        </p:pic>
        <p:pic>
          <p:nvPicPr>
            <p:cNvPr id="45" name="object 38">
              <a:extLst>
                <a:ext uri="{FF2B5EF4-FFF2-40B4-BE49-F238E27FC236}">
                  <a16:creationId xmlns:a16="http://schemas.microsoft.com/office/drawing/2014/main" id="{3972E876-52C8-4DF9-BFFE-AEEDF4D70F02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146837" y="4328627"/>
              <a:ext cx="77410" cy="122775"/>
            </a:xfrm>
            <a:prstGeom prst="rect">
              <a:avLst/>
            </a:prstGeom>
          </p:spPr>
        </p:pic>
        <p:pic>
          <p:nvPicPr>
            <p:cNvPr id="46" name="object 39">
              <a:extLst>
                <a:ext uri="{FF2B5EF4-FFF2-40B4-BE49-F238E27FC236}">
                  <a16:creationId xmlns:a16="http://schemas.microsoft.com/office/drawing/2014/main" id="{95EB3E49-EE1C-4BE3-B37A-BDC26F03BC69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191833" y="4354548"/>
              <a:ext cx="77893" cy="97227"/>
            </a:xfrm>
            <a:prstGeom prst="rect">
              <a:avLst/>
            </a:prstGeom>
          </p:spPr>
        </p:pic>
        <p:sp>
          <p:nvSpPr>
            <p:cNvPr id="47" name="object 40">
              <a:extLst>
                <a:ext uri="{FF2B5EF4-FFF2-40B4-BE49-F238E27FC236}">
                  <a16:creationId xmlns:a16="http://schemas.microsoft.com/office/drawing/2014/main" id="{A6023769-10E9-4196-9E65-1071A25AD210}"/>
                </a:ext>
              </a:extLst>
            </p:cNvPr>
            <p:cNvSpPr/>
            <p:nvPr/>
          </p:nvSpPr>
          <p:spPr>
            <a:xfrm>
              <a:off x="4237913" y="4381565"/>
              <a:ext cx="32384" cy="64135"/>
            </a:xfrm>
            <a:custGeom>
              <a:avLst/>
              <a:gdLst/>
              <a:ahLst/>
              <a:cxnLst/>
              <a:rect l="l" t="t" r="r" b="b"/>
              <a:pathLst>
                <a:path w="32385" h="64135">
                  <a:moveTo>
                    <a:pt x="0" y="45720"/>
                  </a:moveTo>
                  <a:lnTo>
                    <a:pt x="32042" y="63715"/>
                  </a:lnTo>
                  <a:lnTo>
                    <a:pt x="32042" y="17995"/>
                  </a:lnTo>
                  <a:lnTo>
                    <a:pt x="0" y="0"/>
                  </a:lnTo>
                  <a:lnTo>
                    <a:pt x="0" y="4572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41">
              <a:extLst>
                <a:ext uri="{FF2B5EF4-FFF2-40B4-BE49-F238E27FC236}">
                  <a16:creationId xmlns:a16="http://schemas.microsoft.com/office/drawing/2014/main" id="{070DB8A7-734C-4DB5-8D85-CAE5A1C4F569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238497" y="4276714"/>
              <a:ext cx="31229" cy="62725"/>
            </a:xfrm>
            <a:prstGeom prst="rect">
              <a:avLst/>
            </a:prstGeom>
          </p:spPr>
        </p:pic>
        <p:pic>
          <p:nvPicPr>
            <p:cNvPr id="49" name="object 42">
              <a:extLst>
                <a:ext uri="{FF2B5EF4-FFF2-40B4-BE49-F238E27FC236}">
                  <a16:creationId xmlns:a16="http://schemas.microsoft.com/office/drawing/2014/main" id="{5BBEC2B7-C1C9-4092-A1DE-EFC13CD24E06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193019" y="4250755"/>
              <a:ext cx="77664" cy="89780"/>
            </a:xfrm>
            <a:prstGeom prst="rect">
              <a:avLst/>
            </a:prstGeom>
          </p:spPr>
        </p:pic>
        <p:pic>
          <p:nvPicPr>
            <p:cNvPr id="50" name="object 43">
              <a:extLst>
                <a:ext uri="{FF2B5EF4-FFF2-40B4-BE49-F238E27FC236}">
                  <a16:creationId xmlns:a16="http://schemas.microsoft.com/office/drawing/2014/main" id="{9112A9A5-8F0C-4831-A210-7C8D83E5DA43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147388" y="4224619"/>
              <a:ext cx="77575" cy="89628"/>
            </a:xfrm>
            <a:prstGeom prst="rect">
              <a:avLst/>
            </a:prstGeom>
          </p:spPr>
        </p:pic>
        <p:pic>
          <p:nvPicPr>
            <p:cNvPr id="51" name="object 44">
              <a:extLst>
                <a:ext uri="{FF2B5EF4-FFF2-40B4-BE49-F238E27FC236}">
                  <a16:creationId xmlns:a16="http://schemas.microsoft.com/office/drawing/2014/main" id="{715BDDB7-01A8-4BDA-AEAD-BEC8D7A81298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101909" y="4198647"/>
              <a:ext cx="77702" cy="89323"/>
            </a:xfrm>
            <a:prstGeom prst="rect">
              <a:avLst/>
            </a:prstGeom>
          </p:spPr>
        </p:pic>
        <p:sp>
          <p:nvSpPr>
            <p:cNvPr id="52" name="object 45">
              <a:extLst>
                <a:ext uri="{FF2B5EF4-FFF2-40B4-BE49-F238E27FC236}">
                  <a16:creationId xmlns:a16="http://schemas.microsoft.com/office/drawing/2014/main" id="{8B77244A-BF5E-448A-882F-4BD2C445C208}"/>
                </a:ext>
              </a:extLst>
            </p:cNvPr>
            <p:cNvSpPr/>
            <p:nvPr/>
          </p:nvSpPr>
          <p:spPr>
            <a:xfrm>
              <a:off x="4101845" y="4197606"/>
              <a:ext cx="31750" cy="64135"/>
            </a:xfrm>
            <a:custGeom>
              <a:avLst/>
              <a:gdLst/>
              <a:ahLst/>
              <a:cxnLst/>
              <a:rect l="l" t="t" r="r" b="b"/>
              <a:pathLst>
                <a:path w="31750" h="64135">
                  <a:moveTo>
                    <a:pt x="0" y="46075"/>
                  </a:moveTo>
                  <a:lnTo>
                    <a:pt x="31318" y="63715"/>
                  </a:lnTo>
                  <a:lnTo>
                    <a:pt x="31318" y="18351"/>
                  </a:lnTo>
                  <a:lnTo>
                    <a:pt x="0" y="0"/>
                  </a:lnTo>
                  <a:lnTo>
                    <a:pt x="0" y="4607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46">
              <a:extLst>
                <a:ext uri="{FF2B5EF4-FFF2-40B4-BE49-F238E27FC236}">
                  <a16:creationId xmlns:a16="http://schemas.microsoft.com/office/drawing/2014/main" id="{968B8FA0-B6E7-455F-815F-62C7D9312B45}"/>
                </a:ext>
              </a:extLst>
            </p:cNvPr>
            <p:cNvSpPr/>
            <p:nvPr/>
          </p:nvSpPr>
          <p:spPr>
            <a:xfrm>
              <a:off x="4095356" y="4299485"/>
              <a:ext cx="6985" cy="85725"/>
            </a:xfrm>
            <a:custGeom>
              <a:avLst/>
              <a:gdLst/>
              <a:ahLst/>
              <a:cxnLst/>
              <a:rect l="l" t="t" r="r" b="b"/>
              <a:pathLst>
                <a:path w="6985" h="85725">
                  <a:moveTo>
                    <a:pt x="0" y="0"/>
                  </a:moveTo>
                  <a:lnTo>
                    <a:pt x="0" y="85318"/>
                  </a:lnTo>
                  <a:lnTo>
                    <a:pt x="6489" y="81356"/>
                  </a:lnTo>
                  <a:lnTo>
                    <a:pt x="6489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47">
              <a:extLst>
                <a:ext uri="{FF2B5EF4-FFF2-40B4-BE49-F238E27FC236}">
                  <a16:creationId xmlns:a16="http://schemas.microsoft.com/office/drawing/2014/main" id="{DF463C98-DA78-4CF7-A9C2-458C8933A529}"/>
                </a:ext>
              </a:extLst>
            </p:cNvPr>
            <p:cNvSpPr/>
            <p:nvPr/>
          </p:nvSpPr>
          <p:spPr>
            <a:xfrm>
              <a:off x="4095356" y="4299485"/>
              <a:ext cx="6985" cy="85725"/>
            </a:xfrm>
            <a:custGeom>
              <a:avLst/>
              <a:gdLst/>
              <a:ahLst/>
              <a:cxnLst/>
              <a:rect l="l" t="t" r="r" b="b"/>
              <a:pathLst>
                <a:path w="6985" h="85725">
                  <a:moveTo>
                    <a:pt x="6489" y="81356"/>
                  </a:moveTo>
                  <a:lnTo>
                    <a:pt x="0" y="85318"/>
                  </a:lnTo>
                  <a:lnTo>
                    <a:pt x="0" y="0"/>
                  </a:lnTo>
                  <a:lnTo>
                    <a:pt x="6489" y="3594"/>
                  </a:lnTo>
                  <a:lnTo>
                    <a:pt x="6489" y="8135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48">
              <a:extLst>
                <a:ext uri="{FF2B5EF4-FFF2-40B4-BE49-F238E27FC236}">
                  <a16:creationId xmlns:a16="http://schemas.microsoft.com/office/drawing/2014/main" id="{D5E7F7C5-5D2A-4722-9A3E-6687CA984F38}"/>
                </a:ext>
              </a:extLst>
            </p:cNvPr>
            <p:cNvSpPr/>
            <p:nvPr/>
          </p:nvSpPr>
          <p:spPr>
            <a:xfrm>
              <a:off x="4141076" y="432576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2920"/>
                  </a:lnTo>
                  <a:lnTo>
                    <a:pt x="6489" y="48958"/>
                  </a:lnTo>
                  <a:lnTo>
                    <a:pt x="6489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49">
              <a:extLst>
                <a:ext uri="{FF2B5EF4-FFF2-40B4-BE49-F238E27FC236}">
                  <a16:creationId xmlns:a16="http://schemas.microsoft.com/office/drawing/2014/main" id="{CCE94E0A-CC17-4822-BC30-885C69AD2242}"/>
                </a:ext>
              </a:extLst>
            </p:cNvPr>
            <p:cNvSpPr/>
            <p:nvPr/>
          </p:nvSpPr>
          <p:spPr>
            <a:xfrm>
              <a:off x="4141076" y="432576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89" y="48958"/>
                  </a:moveTo>
                  <a:lnTo>
                    <a:pt x="0" y="52920"/>
                  </a:lnTo>
                  <a:lnTo>
                    <a:pt x="0" y="0"/>
                  </a:lnTo>
                  <a:lnTo>
                    <a:pt x="6489" y="3594"/>
                  </a:lnTo>
                  <a:lnTo>
                    <a:pt x="6489" y="4895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0">
              <a:extLst>
                <a:ext uri="{FF2B5EF4-FFF2-40B4-BE49-F238E27FC236}">
                  <a16:creationId xmlns:a16="http://schemas.microsoft.com/office/drawing/2014/main" id="{CC3C6BEE-9ECE-40B2-9D94-BED2E476B2CF}"/>
                </a:ext>
              </a:extLst>
            </p:cNvPr>
            <p:cNvSpPr/>
            <p:nvPr/>
          </p:nvSpPr>
          <p:spPr>
            <a:xfrm>
              <a:off x="4186440" y="4351682"/>
              <a:ext cx="6350" cy="85725"/>
            </a:xfrm>
            <a:custGeom>
              <a:avLst/>
              <a:gdLst/>
              <a:ahLst/>
              <a:cxnLst/>
              <a:rect l="l" t="t" r="r" b="b"/>
              <a:pathLst>
                <a:path w="6350" h="85725">
                  <a:moveTo>
                    <a:pt x="0" y="0"/>
                  </a:moveTo>
                  <a:lnTo>
                    <a:pt x="0" y="85318"/>
                  </a:lnTo>
                  <a:lnTo>
                    <a:pt x="6121" y="81724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1">
              <a:extLst>
                <a:ext uri="{FF2B5EF4-FFF2-40B4-BE49-F238E27FC236}">
                  <a16:creationId xmlns:a16="http://schemas.microsoft.com/office/drawing/2014/main" id="{9ECB0D38-BF61-413C-BC54-DB1FFA3C67A6}"/>
                </a:ext>
              </a:extLst>
            </p:cNvPr>
            <p:cNvSpPr/>
            <p:nvPr/>
          </p:nvSpPr>
          <p:spPr>
            <a:xfrm>
              <a:off x="4186440" y="4351682"/>
              <a:ext cx="6350" cy="85725"/>
            </a:xfrm>
            <a:custGeom>
              <a:avLst/>
              <a:gdLst/>
              <a:ahLst/>
              <a:cxnLst/>
              <a:rect l="l" t="t" r="r" b="b"/>
              <a:pathLst>
                <a:path w="6350" h="85725">
                  <a:moveTo>
                    <a:pt x="6121" y="81724"/>
                  </a:moveTo>
                  <a:lnTo>
                    <a:pt x="0" y="85318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8172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2">
              <a:extLst>
                <a:ext uri="{FF2B5EF4-FFF2-40B4-BE49-F238E27FC236}">
                  <a16:creationId xmlns:a16="http://schemas.microsoft.com/office/drawing/2014/main" id="{E92DB7DE-DDE1-4F87-A457-7DD578C489E5}"/>
                </a:ext>
              </a:extLst>
            </p:cNvPr>
            <p:cNvSpPr/>
            <p:nvPr/>
          </p:nvSpPr>
          <p:spPr>
            <a:xfrm>
              <a:off x="4231804" y="437795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2920"/>
                  </a:lnTo>
                  <a:lnTo>
                    <a:pt x="6108" y="49326"/>
                  </a:lnTo>
                  <a:lnTo>
                    <a:pt x="6108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53">
              <a:extLst>
                <a:ext uri="{FF2B5EF4-FFF2-40B4-BE49-F238E27FC236}">
                  <a16:creationId xmlns:a16="http://schemas.microsoft.com/office/drawing/2014/main" id="{BF98DC48-376B-48C9-AD13-1EA2BA600636}"/>
                </a:ext>
              </a:extLst>
            </p:cNvPr>
            <p:cNvSpPr/>
            <p:nvPr/>
          </p:nvSpPr>
          <p:spPr>
            <a:xfrm>
              <a:off x="4231804" y="437795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08" y="49326"/>
                  </a:moveTo>
                  <a:lnTo>
                    <a:pt x="0" y="52920"/>
                  </a:lnTo>
                  <a:lnTo>
                    <a:pt x="0" y="0"/>
                  </a:lnTo>
                  <a:lnTo>
                    <a:pt x="6108" y="3606"/>
                  </a:lnTo>
                  <a:lnTo>
                    <a:pt x="6108" y="4932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54">
              <a:extLst>
                <a:ext uri="{FF2B5EF4-FFF2-40B4-BE49-F238E27FC236}">
                  <a16:creationId xmlns:a16="http://schemas.microsoft.com/office/drawing/2014/main" id="{0ABF6776-AA54-46EC-8902-6CAB9998C26E}"/>
                </a:ext>
              </a:extLst>
            </p:cNvPr>
            <p:cNvSpPr/>
            <p:nvPr/>
          </p:nvSpPr>
          <p:spPr>
            <a:xfrm>
              <a:off x="4231804" y="4272485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4">
                  <a:moveTo>
                    <a:pt x="0" y="0"/>
                  </a:moveTo>
                  <a:lnTo>
                    <a:pt x="0" y="52552"/>
                  </a:lnTo>
                  <a:lnTo>
                    <a:pt x="6108" y="49314"/>
                  </a:lnTo>
                  <a:lnTo>
                    <a:pt x="6108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55">
              <a:extLst>
                <a:ext uri="{FF2B5EF4-FFF2-40B4-BE49-F238E27FC236}">
                  <a16:creationId xmlns:a16="http://schemas.microsoft.com/office/drawing/2014/main" id="{D0F61781-E0D9-4000-9B44-1BBE7CEAD28D}"/>
                </a:ext>
              </a:extLst>
            </p:cNvPr>
            <p:cNvSpPr/>
            <p:nvPr/>
          </p:nvSpPr>
          <p:spPr>
            <a:xfrm>
              <a:off x="4231804" y="4272485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4">
                  <a:moveTo>
                    <a:pt x="6108" y="49314"/>
                  </a:moveTo>
                  <a:lnTo>
                    <a:pt x="0" y="52552"/>
                  </a:lnTo>
                  <a:lnTo>
                    <a:pt x="0" y="0"/>
                  </a:lnTo>
                  <a:lnTo>
                    <a:pt x="6108" y="3594"/>
                  </a:lnTo>
                  <a:lnTo>
                    <a:pt x="6108" y="4931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56">
              <a:extLst>
                <a:ext uri="{FF2B5EF4-FFF2-40B4-BE49-F238E27FC236}">
                  <a16:creationId xmlns:a16="http://schemas.microsoft.com/office/drawing/2014/main" id="{911A153E-F599-41A9-BDBA-7C691B6F0476}"/>
                </a:ext>
              </a:extLst>
            </p:cNvPr>
            <p:cNvSpPr/>
            <p:nvPr/>
          </p:nvSpPr>
          <p:spPr>
            <a:xfrm>
              <a:off x="4186440" y="4246564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4">
                  <a:moveTo>
                    <a:pt x="0" y="0"/>
                  </a:moveTo>
                  <a:lnTo>
                    <a:pt x="0" y="52552"/>
                  </a:lnTo>
                  <a:lnTo>
                    <a:pt x="6121" y="48958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57">
              <a:extLst>
                <a:ext uri="{FF2B5EF4-FFF2-40B4-BE49-F238E27FC236}">
                  <a16:creationId xmlns:a16="http://schemas.microsoft.com/office/drawing/2014/main" id="{1AD91A36-4B00-4E88-B625-D4D2D93D039E}"/>
                </a:ext>
              </a:extLst>
            </p:cNvPr>
            <p:cNvSpPr/>
            <p:nvPr/>
          </p:nvSpPr>
          <p:spPr>
            <a:xfrm>
              <a:off x="4186440" y="4246564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4">
                  <a:moveTo>
                    <a:pt x="6121" y="48958"/>
                  </a:moveTo>
                  <a:lnTo>
                    <a:pt x="0" y="52552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4895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58">
              <a:extLst>
                <a:ext uri="{FF2B5EF4-FFF2-40B4-BE49-F238E27FC236}">
                  <a16:creationId xmlns:a16="http://schemas.microsoft.com/office/drawing/2014/main" id="{F8597806-5E63-4C29-A201-783A3BDCC144}"/>
                </a:ext>
              </a:extLst>
            </p:cNvPr>
            <p:cNvSpPr/>
            <p:nvPr/>
          </p:nvSpPr>
          <p:spPr>
            <a:xfrm>
              <a:off x="4141076" y="4220643"/>
              <a:ext cx="6985" cy="52705"/>
            </a:xfrm>
            <a:custGeom>
              <a:avLst/>
              <a:gdLst/>
              <a:ahLst/>
              <a:cxnLst/>
              <a:rect l="l" t="t" r="r" b="b"/>
              <a:pathLst>
                <a:path w="6985" h="52704">
                  <a:moveTo>
                    <a:pt x="0" y="0"/>
                  </a:moveTo>
                  <a:lnTo>
                    <a:pt x="0" y="52552"/>
                  </a:lnTo>
                  <a:lnTo>
                    <a:pt x="6489" y="48958"/>
                  </a:lnTo>
                  <a:lnTo>
                    <a:pt x="6489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59">
              <a:extLst>
                <a:ext uri="{FF2B5EF4-FFF2-40B4-BE49-F238E27FC236}">
                  <a16:creationId xmlns:a16="http://schemas.microsoft.com/office/drawing/2014/main" id="{181E6FF8-B4DA-4F4B-BAA0-A312985AE1C5}"/>
                </a:ext>
              </a:extLst>
            </p:cNvPr>
            <p:cNvSpPr/>
            <p:nvPr/>
          </p:nvSpPr>
          <p:spPr>
            <a:xfrm>
              <a:off x="4141076" y="4220643"/>
              <a:ext cx="6985" cy="52705"/>
            </a:xfrm>
            <a:custGeom>
              <a:avLst/>
              <a:gdLst/>
              <a:ahLst/>
              <a:cxnLst/>
              <a:rect l="l" t="t" r="r" b="b"/>
              <a:pathLst>
                <a:path w="6985" h="52704">
                  <a:moveTo>
                    <a:pt x="6489" y="48958"/>
                  </a:moveTo>
                  <a:lnTo>
                    <a:pt x="0" y="52552"/>
                  </a:lnTo>
                  <a:lnTo>
                    <a:pt x="0" y="0"/>
                  </a:lnTo>
                  <a:lnTo>
                    <a:pt x="6489" y="3594"/>
                  </a:lnTo>
                  <a:lnTo>
                    <a:pt x="6489" y="4895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0">
              <a:extLst>
                <a:ext uri="{FF2B5EF4-FFF2-40B4-BE49-F238E27FC236}">
                  <a16:creationId xmlns:a16="http://schemas.microsoft.com/office/drawing/2014/main" id="{8CAE486D-6ED3-4064-B1C2-BEBE56840D1B}"/>
                </a:ext>
              </a:extLst>
            </p:cNvPr>
            <p:cNvSpPr/>
            <p:nvPr/>
          </p:nvSpPr>
          <p:spPr>
            <a:xfrm>
              <a:off x="4095356" y="4193999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3276"/>
                  </a:lnTo>
                  <a:lnTo>
                    <a:pt x="6489" y="49682"/>
                  </a:lnTo>
                  <a:lnTo>
                    <a:pt x="6489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1">
              <a:extLst>
                <a:ext uri="{FF2B5EF4-FFF2-40B4-BE49-F238E27FC236}">
                  <a16:creationId xmlns:a16="http://schemas.microsoft.com/office/drawing/2014/main" id="{F35D134A-6EDC-4458-B8CA-F1F4B9A72FE0}"/>
                </a:ext>
              </a:extLst>
            </p:cNvPr>
            <p:cNvSpPr/>
            <p:nvPr/>
          </p:nvSpPr>
          <p:spPr>
            <a:xfrm>
              <a:off x="4095356" y="4193999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89" y="49682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489" y="3606"/>
                  </a:lnTo>
                  <a:lnTo>
                    <a:pt x="6489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2">
              <a:extLst>
                <a:ext uri="{FF2B5EF4-FFF2-40B4-BE49-F238E27FC236}">
                  <a16:creationId xmlns:a16="http://schemas.microsoft.com/office/drawing/2014/main" id="{E39C831E-EB13-4530-8BF6-62996CCACF4B}"/>
                </a:ext>
              </a:extLst>
            </p:cNvPr>
            <p:cNvSpPr/>
            <p:nvPr/>
          </p:nvSpPr>
          <p:spPr>
            <a:xfrm>
              <a:off x="4141076" y="4374720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6489" y="0"/>
                  </a:moveTo>
                  <a:lnTo>
                    <a:pt x="0" y="3962"/>
                  </a:lnTo>
                  <a:lnTo>
                    <a:pt x="37807" y="25565"/>
                  </a:lnTo>
                  <a:lnTo>
                    <a:pt x="37807" y="18364"/>
                  </a:lnTo>
                  <a:lnTo>
                    <a:pt x="6489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63">
              <a:extLst>
                <a:ext uri="{FF2B5EF4-FFF2-40B4-BE49-F238E27FC236}">
                  <a16:creationId xmlns:a16="http://schemas.microsoft.com/office/drawing/2014/main" id="{42E8B2C7-BBC5-42F0-ABED-8FF017783627}"/>
                </a:ext>
              </a:extLst>
            </p:cNvPr>
            <p:cNvSpPr/>
            <p:nvPr/>
          </p:nvSpPr>
          <p:spPr>
            <a:xfrm>
              <a:off x="4141076" y="4374720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0" y="3962"/>
                  </a:moveTo>
                  <a:lnTo>
                    <a:pt x="37807" y="25565"/>
                  </a:lnTo>
                  <a:lnTo>
                    <a:pt x="37807" y="18364"/>
                  </a:lnTo>
                  <a:lnTo>
                    <a:pt x="6489" y="0"/>
                  </a:lnTo>
                  <a:lnTo>
                    <a:pt x="0" y="396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64">
              <a:extLst>
                <a:ext uri="{FF2B5EF4-FFF2-40B4-BE49-F238E27FC236}">
                  <a16:creationId xmlns:a16="http://schemas.microsoft.com/office/drawing/2014/main" id="{A96E6E95-9A52-440A-AC79-526AF7739658}"/>
                </a:ext>
              </a:extLst>
            </p:cNvPr>
            <p:cNvSpPr/>
            <p:nvPr/>
          </p:nvSpPr>
          <p:spPr>
            <a:xfrm>
              <a:off x="4231804" y="4427285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108" y="0"/>
                  </a:moveTo>
                  <a:lnTo>
                    <a:pt x="0" y="3594"/>
                  </a:lnTo>
                  <a:lnTo>
                    <a:pt x="38150" y="24841"/>
                  </a:lnTo>
                  <a:lnTo>
                    <a:pt x="38150" y="17995"/>
                  </a:lnTo>
                  <a:lnTo>
                    <a:pt x="6108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65">
              <a:extLst>
                <a:ext uri="{FF2B5EF4-FFF2-40B4-BE49-F238E27FC236}">
                  <a16:creationId xmlns:a16="http://schemas.microsoft.com/office/drawing/2014/main" id="{AD1E81E8-ED9A-40E8-ACE5-A97C6946BEDA}"/>
                </a:ext>
              </a:extLst>
            </p:cNvPr>
            <p:cNvSpPr/>
            <p:nvPr/>
          </p:nvSpPr>
          <p:spPr>
            <a:xfrm>
              <a:off x="4231804" y="4427285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594"/>
                  </a:moveTo>
                  <a:lnTo>
                    <a:pt x="38150" y="24841"/>
                  </a:lnTo>
                  <a:lnTo>
                    <a:pt x="38150" y="17995"/>
                  </a:lnTo>
                  <a:lnTo>
                    <a:pt x="6108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66">
              <a:extLst>
                <a:ext uri="{FF2B5EF4-FFF2-40B4-BE49-F238E27FC236}">
                  <a16:creationId xmlns:a16="http://schemas.microsoft.com/office/drawing/2014/main" id="{0D8F1CB9-3DF6-4458-860B-3D97C7692926}"/>
                </a:ext>
              </a:extLst>
            </p:cNvPr>
            <p:cNvSpPr/>
            <p:nvPr/>
          </p:nvSpPr>
          <p:spPr>
            <a:xfrm>
              <a:off x="4231804" y="4321799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108" y="0"/>
                  </a:moveTo>
                  <a:lnTo>
                    <a:pt x="0" y="3238"/>
                  </a:lnTo>
                  <a:lnTo>
                    <a:pt x="38150" y="25196"/>
                  </a:lnTo>
                  <a:lnTo>
                    <a:pt x="38150" y="18008"/>
                  </a:lnTo>
                  <a:lnTo>
                    <a:pt x="6108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67">
              <a:extLst>
                <a:ext uri="{FF2B5EF4-FFF2-40B4-BE49-F238E27FC236}">
                  <a16:creationId xmlns:a16="http://schemas.microsoft.com/office/drawing/2014/main" id="{FCC42401-C3E8-43AB-8340-5565AB98FBC7}"/>
                </a:ext>
              </a:extLst>
            </p:cNvPr>
            <p:cNvSpPr/>
            <p:nvPr/>
          </p:nvSpPr>
          <p:spPr>
            <a:xfrm>
              <a:off x="4231804" y="4321799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238"/>
                  </a:moveTo>
                  <a:lnTo>
                    <a:pt x="38150" y="25196"/>
                  </a:lnTo>
                  <a:lnTo>
                    <a:pt x="38150" y="18008"/>
                  </a:lnTo>
                  <a:lnTo>
                    <a:pt x="6108" y="0"/>
                  </a:lnTo>
                  <a:lnTo>
                    <a:pt x="0" y="323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68">
              <a:extLst>
                <a:ext uri="{FF2B5EF4-FFF2-40B4-BE49-F238E27FC236}">
                  <a16:creationId xmlns:a16="http://schemas.microsoft.com/office/drawing/2014/main" id="{F4E8BF68-6D60-49EE-A333-9D40DE774EEF}"/>
                </a:ext>
              </a:extLst>
            </p:cNvPr>
            <p:cNvSpPr/>
            <p:nvPr/>
          </p:nvSpPr>
          <p:spPr>
            <a:xfrm>
              <a:off x="4186440" y="4295523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6121" y="0"/>
                  </a:moveTo>
                  <a:lnTo>
                    <a:pt x="0" y="3594"/>
                  </a:lnTo>
                  <a:lnTo>
                    <a:pt x="37795" y="25565"/>
                  </a:lnTo>
                  <a:lnTo>
                    <a:pt x="37795" y="17995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69">
              <a:extLst>
                <a:ext uri="{FF2B5EF4-FFF2-40B4-BE49-F238E27FC236}">
                  <a16:creationId xmlns:a16="http://schemas.microsoft.com/office/drawing/2014/main" id="{BB2D99BD-A934-42D5-9680-F4AF80C5849F}"/>
                </a:ext>
              </a:extLst>
            </p:cNvPr>
            <p:cNvSpPr/>
            <p:nvPr/>
          </p:nvSpPr>
          <p:spPr>
            <a:xfrm>
              <a:off x="4186440" y="4295523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0" y="3594"/>
                  </a:moveTo>
                  <a:lnTo>
                    <a:pt x="37795" y="25565"/>
                  </a:lnTo>
                  <a:lnTo>
                    <a:pt x="37795" y="17995"/>
                  </a:lnTo>
                  <a:lnTo>
                    <a:pt x="6121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0">
              <a:extLst>
                <a:ext uri="{FF2B5EF4-FFF2-40B4-BE49-F238E27FC236}">
                  <a16:creationId xmlns:a16="http://schemas.microsoft.com/office/drawing/2014/main" id="{87B9BE01-0B45-4F77-8194-62CF1764BC48}"/>
                </a:ext>
              </a:extLst>
            </p:cNvPr>
            <p:cNvSpPr/>
            <p:nvPr/>
          </p:nvSpPr>
          <p:spPr>
            <a:xfrm>
              <a:off x="4141076" y="4269602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6489" y="0"/>
                  </a:moveTo>
                  <a:lnTo>
                    <a:pt x="0" y="3594"/>
                  </a:lnTo>
                  <a:lnTo>
                    <a:pt x="37807" y="25565"/>
                  </a:lnTo>
                  <a:lnTo>
                    <a:pt x="37807" y="17640"/>
                  </a:lnTo>
                  <a:lnTo>
                    <a:pt x="6489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1">
              <a:extLst>
                <a:ext uri="{FF2B5EF4-FFF2-40B4-BE49-F238E27FC236}">
                  <a16:creationId xmlns:a16="http://schemas.microsoft.com/office/drawing/2014/main" id="{24652F58-934D-4E3A-AEE9-D4AA91F49DAF}"/>
                </a:ext>
              </a:extLst>
            </p:cNvPr>
            <p:cNvSpPr/>
            <p:nvPr/>
          </p:nvSpPr>
          <p:spPr>
            <a:xfrm>
              <a:off x="4141076" y="4269602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0" y="3594"/>
                  </a:moveTo>
                  <a:lnTo>
                    <a:pt x="37807" y="25565"/>
                  </a:lnTo>
                  <a:lnTo>
                    <a:pt x="37807" y="17640"/>
                  </a:lnTo>
                  <a:lnTo>
                    <a:pt x="6489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2">
              <a:extLst>
                <a:ext uri="{FF2B5EF4-FFF2-40B4-BE49-F238E27FC236}">
                  <a16:creationId xmlns:a16="http://schemas.microsoft.com/office/drawing/2014/main" id="{21892AD9-9968-4BCE-BFC5-53D650FC4A64}"/>
                </a:ext>
              </a:extLst>
            </p:cNvPr>
            <p:cNvSpPr/>
            <p:nvPr/>
          </p:nvSpPr>
          <p:spPr>
            <a:xfrm>
              <a:off x="4095356" y="4243681"/>
              <a:ext cx="38100" cy="25400"/>
            </a:xfrm>
            <a:custGeom>
              <a:avLst/>
              <a:gdLst/>
              <a:ahLst/>
              <a:cxnLst/>
              <a:rect l="l" t="t" r="r" b="b"/>
              <a:pathLst>
                <a:path w="38100" h="25400">
                  <a:moveTo>
                    <a:pt x="6489" y="0"/>
                  </a:moveTo>
                  <a:lnTo>
                    <a:pt x="0" y="3594"/>
                  </a:lnTo>
                  <a:lnTo>
                    <a:pt x="37807" y="24841"/>
                  </a:lnTo>
                  <a:lnTo>
                    <a:pt x="37807" y="17640"/>
                  </a:lnTo>
                  <a:lnTo>
                    <a:pt x="6489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73">
              <a:extLst>
                <a:ext uri="{FF2B5EF4-FFF2-40B4-BE49-F238E27FC236}">
                  <a16:creationId xmlns:a16="http://schemas.microsoft.com/office/drawing/2014/main" id="{0568CB00-D823-486B-B7FD-897FD81C974C}"/>
                </a:ext>
              </a:extLst>
            </p:cNvPr>
            <p:cNvSpPr/>
            <p:nvPr/>
          </p:nvSpPr>
          <p:spPr>
            <a:xfrm>
              <a:off x="4095356" y="4243681"/>
              <a:ext cx="38100" cy="25400"/>
            </a:xfrm>
            <a:custGeom>
              <a:avLst/>
              <a:gdLst/>
              <a:ahLst/>
              <a:cxnLst/>
              <a:rect l="l" t="t" r="r" b="b"/>
              <a:pathLst>
                <a:path w="38100" h="25400">
                  <a:moveTo>
                    <a:pt x="0" y="3594"/>
                  </a:moveTo>
                  <a:lnTo>
                    <a:pt x="37807" y="24841"/>
                  </a:lnTo>
                  <a:lnTo>
                    <a:pt x="37807" y="17640"/>
                  </a:lnTo>
                  <a:lnTo>
                    <a:pt x="6489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1" name="object 74">
              <a:extLst>
                <a:ext uri="{FF2B5EF4-FFF2-40B4-BE49-F238E27FC236}">
                  <a16:creationId xmlns:a16="http://schemas.microsoft.com/office/drawing/2014/main" id="{287E9687-8736-4735-86C5-D2EA95CF86F2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288510" y="4135934"/>
              <a:ext cx="151485" cy="103784"/>
            </a:xfrm>
            <a:prstGeom prst="rect">
              <a:avLst/>
            </a:prstGeom>
          </p:spPr>
        </p:pic>
        <p:sp>
          <p:nvSpPr>
            <p:cNvPr id="82" name="object 75">
              <a:extLst>
                <a:ext uri="{FF2B5EF4-FFF2-40B4-BE49-F238E27FC236}">
                  <a16:creationId xmlns:a16="http://schemas.microsoft.com/office/drawing/2014/main" id="{9E62942A-F347-4A88-AF88-DF039E6BFE93}"/>
                </a:ext>
              </a:extLst>
            </p:cNvPr>
            <p:cNvSpPr/>
            <p:nvPr/>
          </p:nvSpPr>
          <p:spPr>
            <a:xfrm>
              <a:off x="4288675" y="4135325"/>
              <a:ext cx="151130" cy="104775"/>
            </a:xfrm>
            <a:custGeom>
              <a:avLst/>
              <a:gdLst/>
              <a:ahLst/>
              <a:cxnLst/>
              <a:rect l="l" t="t" r="r" b="b"/>
              <a:pathLst>
                <a:path w="151129" h="104775">
                  <a:moveTo>
                    <a:pt x="0" y="104762"/>
                  </a:moveTo>
                  <a:lnTo>
                    <a:pt x="150850" y="17272"/>
                  </a:lnTo>
                  <a:lnTo>
                    <a:pt x="150850" y="0"/>
                  </a:lnTo>
                  <a:lnTo>
                    <a:pt x="0" y="86753"/>
                  </a:lnTo>
                  <a:lnTo>
                    <a:pt x="0" y="104762"/>
                  </a:lnTo>
                  <a:close/>
                </a:path>
              </a:pathLst>
            </a:custGeom>
            <a:ln w="501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76">
              <a:extLst>
                <a:ext uri="{FF2B5EF4-FFF2-40B4-BE49-F238E27FC236}">
                  <a16:creationId xmlns:a16="http://schemas.microsoft.com/office/drawing/2014/main" id="{C463FC06-F701-40DB-8017-E73486613937}"/>
                </a:ext>
              </a:extLst>
            </p:cNvPr>
            <p:cNvSpPr/>
            <p:nvPr/>
          </p:nvSpPr>
          <p:spPr>
            <a:xfrm>
              <a:off x="4076636" y="4100755"/>
              <a:ext cx="212090" cy="139700"/>
            </a:xfrm>
            <a:custGeom>
              <a:avLst/>
              <a:gdLst/>
              <a:ahLst/>
              <a:cxnLst/>
              <a:rect l="l" t="t" r="r" b="b"/>
              <a:pathLst>
                <a:path w="212089" h="139700">
                  <a:moveTo>
                    <a:pt x="0" y="0"/>
                  </a:moveTo>
                  <a:lnTo>
                    <a:pt x="0" y="17284"/>
                  </a:lnTo>
                  <a:lnTo>
                    <a:pt x="212039" y="139331"/>
                  </a:lnTo>
                  <a:lnTo>
                    <a:pt x="212039" y="1213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77">
              <a:extLst>
                <a:ext uri="{FF2B5EF4-FFF2-40B4-BE49-F238E27FC236}">
                  <a16:creationId xmlns:a16="http://schemas.microsoft.com/office/drawing/2014/main" id="{87C09FF8-B6B6-4A97-8409-816FDF844649}"/>
                </a:ext>
              </a:extLst>
            </p:cNvPr>
            <p:cNvSpPr/>
            <p:nvPr/>
          </p:nvSpPr>
          <p:spPr>
            <a:xfrm>
              <a:off x="4076636" y="4100755"/>
              <a:ext cx="212090" cy="139700"/>
            </a:xfrm>
            <a:custGeom>
              <a:avLst/>
              <a:gdLst/>
              <a:ahLst/>
              <a:cxnLst/>
              <a:rect l="l" t="t" r="r" b="b"/>
              <a:pathLst>
                <a:path w="212089" h="139700">
                  <a:moveTo>
                    <a:pt x="0" y="17284"/>
                  </a:moveTo>
                  <a:lnTo>
                    <a:pt x="212039" y="139331"/>
                  </a:lnTo>
                  <a:lnTo>
                    <a:pt x="212039" y="121323"/>
                  </a:lnTo>
                  <a:lnTo>
                    <a:pt x="0" y="0"/>
                  </a:lnTo>
                  <a:lnTo>
                    <a:pt x="0" y="17284"/>
                  </a:lnTo>
                  <a:close/>
                </a:path>
              </a:pathLst>
            </a:custGeom>
            <a:ln w="50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78">
              <a:extLst>
                <a:ext uri="{FF2B5EF4-FFF2-40B4-BE49-F238E27FC236}">
                  <a16:creationId xmlns:a16="http://schemas.microsoft.com/office/drawing/2014/main" id="{9D016987-B3F6-42B4-8976-51DDE6460E80}"/>
                </a:ext>
              </a:extLst>
            </p:cNvPr>
            <p:cNvSpPr/>
            <p:nvPr/>
          </p:nvSpPr>
          <p:spPr>
            <a:xfrm>
              <a:off x="4076636" y="4013278"/>
              <a:ext cx="363220" cy="482600"/>
            </a:xfrm>
            <a:custGeom>
              <a:avLst/>
              <a:gdLst/>
              <a:ahLst/>
              <a:cxnLst/>
              <a:rect l="l" t="t" r="r" b="b"/>
              <a:pathLst>
                <a:path w="363220" h="482600">
                  <a:moveTo>
                    <a:pt x="0" y="87477"/>
                  </a:moveTo>
                  <a:lnTo>
                    <a:pt x="0" y="360362"/>
                  </a:lnTo>
                  <a:lnTo>
                    <a:pt x="18719" y="371525"/>
                  </a:lnTo>
                  <a:lnTo>
                    <a:pt x="25209" y="367563"/>
                  </a:lnTo>
                  <a:lnTo>
                    <a:pt x="56527" y="385927"/>
                  </a:lnTo>
                  <a:lnTo>
                    <a:pt x="56527" y="393128"/>
                  </a:lnTo>
                  <a:lnTo>
                    <a:pt x="109804" y="423722"/>
                  </a:lnTo>
                  <a:lnTo>
                    <a:pt x="115925" y="420128"/>
                  </a:lnTo>
                  <a:lnTo>
                    <a:pt x="147599" y="437768"/>
                  </a:lnTo>
                  <a:lnTo>
                    <a:pt x="147599" y="444969"/>
                  </a:lnTo>
                  <a:lnTo>
                    <a:pt x="212039" y="482409"/>
                  </a:lnTo>
                  <a:lnTo>
                    <a:pt x="362165" y="393484"/>
                  </a:lnTo>
                  <a:lnTo>
                    <a:pt x="362889" y="122046"/>
                  </a:lnTo>
                  <a:lnTo>
                    <a:pt x="151206" y="0"/>
                  </a:lnTo>
                  <a:lnTo>
                    <a:pt x="0" y="87477"/>
                  </a:lnTo>
                  <a:close/>
                </a:path>
              </a:pathLst>
            </a:custGeom>
            <a:ln w="100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6" name="object 79">
              <a:extLst>
                <a:ext uri="{FF2B5EF4-FFF2-40B4-BE49-F238E27FC236}">
                  <a16:creationId xmlns:a16="http://schemas.microsoft.com/office/drawing/2014/main" id="{D37F9D1C-F6BC-427C-96E4-7F8A2A4695F8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088432" y="4135934"/>
              <a:ext cx="199250" cy="359752"/>
            </a:xfrm>
            <a:prstGeom prst="rect">
              <a:avLst/>
            </a:prstGeom>
          </p:spPr>
        </p:pic>
        <p:sp>
          <p:nvSpPr>
            <p:cNvPr id="87" name="object 80">
              <a:extLst>
                <a:ext uri="{FF2B5EF4-FFF2-40B4-BE49-F238E27FC236}">
                  <a16:creationId xmlns:a16="http://schemas.microsoft.com/office/drawing/2014/main" id="{7E2D5910-5CFA-4938-AEB3-A49066483014}"/>
                </a:ext>
              </a:extLst>
            </p:cNvPr>
            <p:cNvSpPr/>
            <p:nvPr/>
          </p:nvSpPr>
          <p:spPr>
            <a:xfrm>
              <a:off x="5088597" y="4135325"/>
              <a:ext cx="151130" cy="360680"/>
            </a:xfrm>
            <a:custGeom>
              <a:avLst/>
              <a:gdLst/>
              <a:ahLst/>
              <a:cxnLst/>
              <a:rect l="l" t="t" r="r" b="b"/>
              <a:pathLst>
                <a:path w="151129" h="360679">
                  <a:moveTo>
                    <a:pt x="0" y="360362"/>
                  </a:moveTo>
                  <a:lnTo>
                    <a:pt x="150126" y="271437"/>
                  </a:lnTo>
                  <a:lnTo>
                    <a:pt x="150837" y="0"/>
                  </a:lnTo>
                  <a:lnTo>
                    <a:pt x="0" y="86753"/>
                  </a:lnTo>
                  <a:lnTo>
                    <a:pt x="0" y="360362"/>
                  </a:lnTo>
                  <a:close/>
                </a:path>
              </a:pathLst>
            </a:custGeom>
            <a:ln w="501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8" name="object 81">
              <a:extLst>
                <a:ext uri="{FF2B5EF4-FFF2-40B4-BE49-F238E27FC236}">
                  <a16:creationId xmlns:a16="http://schemas.microsoft.com/office/drawing/2014/main" id="{CA29E07F-C254-4247-AAAF-DCB0887678BE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76571" y="4101149"/>
              <a:ext cx="211683" cy="394106"/>
            </a:xfrm>
            <a:prstGeom prst="rect">
              <a:avLst/>
            </a:prstGeom>
          </p:spPr>
        </p:pic>
        <p:sp>
          <p:nvSpPr>
            <p:cNvPr id="89" name="object 82">
              <a:extLst>
                <a:ext uri="{FF2B5EF4-FFF2-40B4-BE49-F238E27FC236}">
                  <a16:creationId xmlns:a16="http://schemas.microsoft.com/office/drawing/2014/main" id="{257C17A3-89E2-43D0-AA63-9F91F8F89AE2}"/>
                </a:ext>
              </a:extLst>
            </p:cNvPr>
            <p:cNvSpPr/>
            <p:nvPr/>
          </p:nvSpPr>
          <p:spPr>
            <a:xfrm>
              <a:off x="4876558" y="4100755"/>
              <a:ext cx="212090" cy="394970"/>
            </a:xfrm>
            <a:custGeom>
              <a:avLst/>
              <a:gdLst/>
              <a:ahLst/>
              <a:cxnLst/>
              <a:rect l="l" t="t" r="r" b="b"/>
              <a:pathLst>
                <a:path w="212089" h="394970">
                  <a:moveTo>
                    <a:pt x="0" y="272884"/>
                  </a:moveTo>
                  <a:lnTo>
                    <a:pt x="0" y="0"/>
                  </a:lnTo>
                  <a:lnTo>
                    <a:pt x="212039" y="121323"/>
                  </a:lnTo>
                  <a:lnTo>
                    <a:pt x="212039" y="394931"/>
                  </a:lnTo>
                  <a:lnTo>
                    <a:pt x="147599" y="357492"/>
                  </a:lnTo>
                  <a:lnTo>
                    <a:pt x="147599" y="350291"/>
                  </a:lnTo>
                  <a:lnTo>
                    <a:pt x="115925" y="332651"/>
                  </a:lnTo>
                  <a:lnTo>
                    <a:pt x="109804" y="336245"/>
                  </a:lnTo>
                  <a:lnTo>
                    <a:pt x="56514" y="305650"/>
                  </a:lnTo>
                  <a:lnTo>
                    <a:pt x="56514" y="298450"/>
                  </a:lnTo>
                  <a:lnTo>
                    <a:pt x="25196" y="280085"/>
                  </a:lnTo>
                  <a:lnTo>
                    <a:pt x="18719" y="284048"/>
                  </a:lnTo>
                  <a:lnTo>
                    <a:pt x="0" y="272884"/>
                  </a:lnTo>
                  <a:close/>
                </a:path>
              </a:pathLst>
            </a:custGeom>
            <a:ln w="50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83">
              <a:extLst>
                <a:ext uri="{FF2B5EF4-FFF2-40B4-BE49-F238E27FC236}">
                  <a16:creationId xmlns:a16="http://schemas.microsoft.com/office/drawing/2014/main" id="{19ADD313-4A35-4527-92CF-84D40E565EE3}"/>
                </a:ext>
              </a:extLst>
            </p:cNvPr>
            <p:cNvSpPr/>
            <p:nvPr/>
          </p:nvSpPr>
          <p:spPr>
            <a:xfrm>
              <a:off x="4876558" y="4014002"/>
              <a:ext cx="363855" cy="9525"/>
            </a:xfrm>
            <a:custGeom>
              <a:avLst/>
              <a:gdLst/>
              <a:ahLst/>
              <a:cxnLst/>
              <a:rect l="l" t="t" r="r" b="b"/>
              <a:pathLst>
                <a:path w="363854" h="9525">
                  <a:moveTo>
                    <a:pt x="363245" y="1079"/>
                  </a:moveTo>
                  <a:lnTo>
                    <a:pt x="154800" y="1079"/>
                  </a:lnTo>
                  <a:lnTo>
                    <a:pt x="154800" y="723"/>
                  </a:lnTo>
                  <a:lnTo>
                    <a:pt x="153720" y="723"/>
                  </a:lnTo>
                  <a:lnTo>
                    <a:pt x="153720" y="355"/>
                  </a:lnTo>
                  <a:lnTo>
                    <a:pt x="152641" y="355"/>
                  </a:lnTo>
                  <a:lnTo>
                    <a:pt x="152641" y="0"/>
                  </a:lnTo>
                  <a:lnTo>
                    <a:pt x="151206" y="0"/>
                  </a:lnTo>
                  <a:lnTo>
                    <a:pt x="151206" y="355"/>
                  </a:lnTo>
                  <a:lnTo>
                    <a:pt x="150126" y="355"/>
                  </a:lnTo>
                  <a:lnTo>
                    <a:pt x="150126" y="723"/>
                  </a:lnTo>
                  <a:lnTo>
                    <a:pt x="149047" y="723"/>
                  </a:lnTo>
                  <a:lnTo>
                    <a:pt x="149047" y="1079"/>
                  </a:lnTo>
                  <a:lnTo>
                    <a:pt x="0" y="1079"/>
                  </a:lnTo>
                  <a:lnTo>
                    <a:pt x="0" y="1435"/>
                  </a:lnTo>
                  <a:lnTo>
                    <a:pt x="147955" y="1435"/>
                  </a:lnTo>
                  <a:lnTo>
                    <a:pt x="147955" y="1803"/>
                  </a:lnTo>
                  <a:lnTo>
                    <a:pt x="0" y="1803"/>
                  </a:lnTo>
                  <a:lnTo>
                    <a:pt x="0" y="2159"/>
                  </a:lnTo>
                  <a:lnTo>
                    <a:pt x="147599" y="2159"/>
                  </a:lnTo>
                  <a:lnTo>
                    <a:pt x="147599" y="2514"/>
                  </a:lnTo>
                  <a:lnTo>
                    <a:pt x="146519" y="2514"/>
                  </a:lnTo>
                  <a:lnTo>
                    <a:pt x="146519" y="2882"/>
                  </a:lnTo>
                  <a:lnTo>
                    <a:pt x="145440" y="2882"/>
                  </a:lnTo>
                  <a:lnTo>
                    <a:pt x="145440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144360" y="3594"/>
                  </a:lnTo>
                  <a:lnTo>
                    <a:pt x="144360" y="3962"/>
                  </a:lnTo>
                  <a:lnTo>
                    <a:pt x="144005" y="3962"/>
                  </a:lnTo>
                  <a:lnTo>
                    <a:pt x="144005" y="4318"/>
                  </a:lnTo>
                  <a:lnTo>
                    <a:pt x="142925" y="4318"/>
                  </a:lnTo>
                  <a:lnTo>
                    <a:pt x="142925" y="4673"/>
                  </a:lnTo>
                  <a:lnTo>
                    <a:pt x="0" y="4673"/>
                  </a:lnTo>
                  <a:lnTo>
                    <a:pt x="0" y="5041"/>
                  </a:lnTo>
                  <a:lnTo>
                    <a:pt x="141846" y="5041"/>
                  </a:lnTo>
                  <a:lnTo>
                    <a:pt x="141846" y="5397"/>
                  </a:lnTo>
                  <a:lnTo>
                    <a:pt x="0" y="5397"/>
                  </a:lnTo>
                  <a:lnTo>
                    <a:pt x="0" y="5765"/>
                  </a:lnTo>
                  <a:lnTo>
                    <a:pt x="141122" y="5765"/>
                  </a:lnTo>
                  <a:lnTo>
                    <a:pt x="141122" y="6121"/>
                  </a:lnTo>
                  <a:lnTo>
                    <a:pt x="140398" y="6121"/>
                  </a:lnTo>
                  <a:lnTo>
                    <a:pt x="140398" y="6477"/>
                  </a:lnTo>
                  <a:lnTo>
                    <a:pt x="139319" y="6477"/>
                  </a:lnTo>
                  <a:lnTo>
                    <a:pt x="139319" y="6845"/>
                  </a:lnTo>
                  <a:lnTo>
                    <a:pt x="0" y="6845"/>
                  </a:lnTo>
                  <a:lnTo>
                    <a:pt x="0" y="7200"/>
                  </a:lnTo>
                  <a:lnTo>
                    <a:pt x="138239" y="7200"/>
                  </a:lnTo>
                  <a:lnTo>
                    <a:pt x="138239" y="7556"/>
                  </a:lnTo>
                  <a:lnTo>
                    <a:pt x="137515" y="7556"/>
                  </a:lnTo>
                  <a:lnTo>
                    <a:pt x="137515" y="7924"/>
                  </a:lnTo>
                  <a:lnTo>
                    <a:pt x="136804" y="7924"/>
                  </a:lnTo>
                  <a:lnTo>
                    <a:pt x="136804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135724" y="8636"/>
                  </a:lnTo>
                  <a:lnTo>
                    <a:pt x="135724" y="9004"/>
                  </a:lnTo>
                  <a:lnTo>
                    <a:pt x="167767" y="9004"/>
                  </a:lnTo>
                  <a:lnTo>
                    <a:pt x="167767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167043" y="8280"/>
                  </a:lnTo>
                  <a:lnTo>
                    <a:pt x="167043" y="7924"/>
                  </a:lnTo>
                  <a:lnTo>
                    <a:pt x="166319" y="7924"/>
                  </a:lnTo>
                  <a:lnTo>
                    <a:pt x="166319" y="7556"/>
                  </a:lnTo>
                  <a:lnTo>
                    <a:pt x="165595" y="7556"/>
                  </a:lnTo>
                  <a:lnTo>
                    <a:pt x="165595" y="7200"/>
                  </a:lnTo>
                  <a:lnTo>
                    <a:pt x="363245" y="7200"/>
                  </a:lnTo>
                  <a:lnTo>
                    <a:pt x="363245" y="6845"/>
                  </a:lnTo>
                  <a:lnTo>
                    <a:pt x="164160" y="6845"/>
                  </a:lnTo>
                  <a:lnTo>
                    <a:pt x="164160" y="6477"/>
                  </a:lnTo>
                  <a:lnTo>
                    <a:pt x="163436" y="6477"/>
                  </a:lnTo>
                  <a:lnTo>
                    <a:pt x="163436" y="6121"/>
                  </a:lnTo>
                  <a:lnTo>
                    <a:pt x="162725" y="6121"/>
                  </a:lnTo>
                  <a:lnTo>
                    <a:pt x="162725" y="5765"/>
                  </a:lnTo>
                  <a:lnTo>
                    <a:pt x="363245" y="5765"/>
                  </a:lnTo>
                  <a:lnTo>
                    <a:pt x="363245" y="5397"/>
                  </a:lnTo>
                  <a:lnTo>
                    <a:pt x="162001" y="5397"/>
                  </a:lnTo>
                  <a:lnTo>
                    <a:pt x="162001" y="5041"/>
                  </a:lnTo>
                  <a:lnTo>
                    <a:pt x="363245" y="5041"/>
                  </a:lnTo>
                  <a:lnTo>
                    <a:pt x="363245" y="4673"/>
                  </a:lnTo>
                  <a:lnTo>
                    <a:pt x="160921" y="4673"/>
                  </a:lnTo>
                  <a:lnTo>
                    <a:pt x="160921" y="4318"/>
                  </a:lnTo>
                  <a:lnTo>
                    <a:pt x="159842" y="4318"/>
                  </a:lnTo>
                  <a:lnTo>
                    <a:pt x="159842" y="3962"/>
                  </a:lnTo>
                  <a:lnTo>
                    <a:pt x="159118" y="3962"/>
                  </a:lnTo>
                  <a:lnTo>
                    <a:pt x="159118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158407" y="3238"/>
                  </a:lnTo>
                  <a:lnTo>
                    <a:pt x="158407" y="2882"/>
                  </a:lnTo>
                  <a:lnTo>
                    <a:pt x="157327" y="2882"/>
                  </a:lnTo>
                  <a:lnTo>
                    <a:pt x="157327" y="2514"/>
                  </a:lnTo>
                  <a:lnTo>
                    <a:pt x="156235" y="2514"/>
                  </a:lnTo>
                  <a:lnTo>
                    <a:pt x="156235" y="2159"/>
                  </a:lnTo>
                  <a:lnTo>
                    <a:pt x="363245" y="2159"/>
                  </a:lnTo>
                  <a:lnTo>
                    <a:pt x="363245" y="1803"/>
                  </a:lnTo>
                  <a:lnTo>
                    <a:pt x="155879" y="1803"/>
                  </a:lnTo>
                  <a:lnTo>
                    <a:pt x="155879" y="1435"/>
                  </a:lnTo>
                  <a:lnTo>
                    <a:pt x="363245" y="1435"/>
                  </a:lnTo>
                  <a:lnTo>
                    <a:pt x="363245" y="1079"/>
                  </a:lnTo>
                  <a:close/>
                </a:path>
              </a:pathLst>
            </a:custGeom>
            <a:solidFill>
              <a:srgbClr val="DCDC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84">
              <a:extLst>
                <a:ext uri="{FF2B5EF4-FFF2-40B4-BE49-F238E27FC236}">
                  <a16:creationId xmlns:a16="http://schemas.microsoft.com/office/drawing/2014/main" id="{899F5793-4EEC-40D5-9E4D-394CEDB2DB97}"/>
                </a:ext>
              </a:extLst>
            </p:cNvPr>
            <p:cNvSpPr/>
            <p:nvPr/>
          </p:nvSpPr>
          <p:spPr>
            <a:xfrm>
              <a:off x="4876558" y="4023006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168846" y="355"/>
                  </a:lnTo>
                  <a:lnTo>
                    <a:pt x="168846" y="0"/>
                  </a:lnTo>
                  <a:lnTo>
                    <a:pt x="135001" y="0"/>
                  </a:lnTo>
                  <a:lnTo>
                    <a:pt x="135001" y="355"/>
                  </a:lnTo>
                  <a:lnTo>
                    <a:pt x="0" y="355"/>
                  </a:lnTo>
                  <a:lnTo>
                    <a:pt x="0" y="711"/>
                  </a:lnTo>
                  <a:lnTo>
                    <a:pt x="133921" y="711"/>
                  </a:lnTo>
                  <a:lnTo>
                    <a:pt x="133921" y="1079"/>
                  </a:lnTo>
                  <a:lnTo>
                    <a:pt x="133565" y="1079"/>
                  </a:lnTo>
                  <a:lnTo>
                    <a:pt x="133565" y="1435"/>
                  </a:lnTo>
                  <a:lnTo>
                    <a:pt x="0" y="1435"/>
                  </a:lnTo>
                  <a:lnTo>
                    <a:pt x="0" y="1790"/>
                  </a:lnTo>
                  <a:lnTo>
                    <a:pt x="132486" y="1790"/>
                  </a:lnTo>
                  <a:lnTo>
                    <a:pt x="132486" y="2159"/>
                  </a:lnTo>
                  <a:lnTo>
                    <a:pt x="131406" y="2159"/>
                  </a:lnTo>
                  <a:lnTo>
                    <a:pt x="131406" y="2514"/>
                  </a:lnTo>
                  <a:lnTo>
                    <a:pt x="130327" y="2514"/>
                  </a:lnTo>
                  <a:lnTo>
                    <a:pt x="130327" y="2870"/>
                  </a:lnTo>
                  <a:lnTo>
                    <a:pt x="0" y="2870"/>
                  </a:lnTo>
                  <a:lnTo>
                    <a:pt x="0" y="3238"/>
                  </a:lnTo>
                  <a:lnTo>
                    <a:pt x="129959" y="3238"/>
                  </a:lnTo>
                  <a:lnTo>
                    <a:pt x="129959" y="3594"/>
                  </a:lnTo>
                  <a:lnTo>
                    <a:pt x="128879" y="3594"/>
                  </a:lnTo>
                  <a:lnTo>
                    <a:pt x="128879" y="3949"/>
                  </a:lnTo>
                  <a:lnTo>
                    <a:pt x="127800" y="3949"/>
                  </a:lnTo>
                  <a:lnTo>
                    <a:pt x="127800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126720" y="4673"/>
                  </a:lnTo>
                  <a:lnTo>
                    <a:pt x="126720" y="5041"/>
                  </a:lnTo>
                  <a:lnTo>
                    <a:pt x="0" y="5041"/>
                  </a:lnTo>
                  <a:lnTo>
                    <a:pt x="0" y="5397"/>
                  </a:lnTo>
                  <a:lnTo>
                    <a:pt x="126365" y="5397"/>
                  </a:lnTo>
                  <a:lnTo>
                    <a:pt x="126365" y="5753"/>
                  </a:lnTo>
                  <a:lnTo>
                    <a:pt x="125285" y="5753"/>
                  </a:lnTo>
                  <a:lnTo>
                    <a:pt x="125285" y="6121"/>
                  </a:lnTo>
                  <a:lnTo>
                    <a:pt x="124206" y="6121"/>
                  </a:lnTo>
                  <a:lnTo>
                    <a:pt x="124206" y="6477"/>
                  </a:lnTo>
                  <a:lnTo>
                    <a:pt x="0" y="6477"/>
                  </a:lnTo>
                  <a:lnTo>
                    <a:pt x="0" y="6832"/>
                  </a:lnTo>
                  <a:lnTo>
                    <a:pt x="123126" y="6832"/>
                  </a:lnTo>
                  <a:lnTo>
                    <a:pt x="123126" y="7200"/>
                  </a:lnTo>
                  <a:lnTo>
                    <a:pt x="122758" y="7200"/>
                  </a:lnTo>
                  <a:lnTo>
                    <a:pt x="122758" y="7556"/>
                  </a:lnTo>
                  <a:lnTo>
                    <a:pt x="121678" y="7556"/>
                  </a:lnTo>
                  <a:lnTo>
                    <a:pt x="121678" y="7912"/>
                  </a:lnTo>
                  <a:lnTo>
                    <a:pt x="0" y="7912"/>
                  </a:lnTo>
                  <a:lnTo>
                    <a:pt x="0" y="8280"/>
                  </a:lnTo>
                  <a:lnTo>
                    <a:pt x="120599" y="8280"/>
                  </a:lnTo>
                  <a:lnTo>
                    <a:pt x="120599" y="8636"/>
                  </a:lnTo>
                  <a:lnTo>
                    <a:pt x="0" y="8636"/>
                  </a:lnTo>
                  <a:lnTo>
                    <a:pt x="0" y="8991"/>
                  </a:lnTo>
                  <a:lnTo>
                    <a:pt x="119519" y="8991"/>
                  </a:lnTo>
                  <a:lnTo>
                    <a:pt x="119519" y="9359"/>
                  </a:lnTo>
                  <a:lnTo>
                    <a:pt x="119164" y="9359"/>
                  </a:lnTo>
                  <a:lnTo>
                    <a:pt x="119164" y="9715"/>
                  </a:lnTo>
                  <a:lnTo>
                    <a:pt x="118084" y="9715"/>
                  </a:lnTo>
                  <a:lnTo>
                    <a:pt x="118084" y="10071"/>
                  </a:lnTo>
                  <a:lnTo>
                    <a:pt x="0" y="10071"/>
                  </a:lnTo>
                  <a:lnTo>
                    <a:pt x="0" y="10439"/>
                  </a:lnTo>
                  <a:lnTo>
                    <a:pt x="117360" y="10439"/>
                  </a:lnTo>
                  <a:lnTo>
                    <a:pt x="117360" y="10795"/>
                  </a:lnTo>
                  <a:lnTo>
                    <a:pt x="116281" y="10795"/>
                  </a:lnTo>
                  <a:lnTo>
                    <a:pt x="116281" y="11150"/>
                  </a:lnTo>
                  <a:lnTo>
                    <a:pt x="115557" y="11150"/>
                  </a:lnTo>
                  <a:lnTo>
                    <a:pt x="115557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114477" y="11874"/>
                  </a:lnTo>
                  <a:lnTo>
                    <a:pt x="114477" y="12230"/>
                  </a:lnTo>
                  <a:lnTo>
                    <a:pt x="113766" y="12230"/>
                  </a:lnTo>
                  <a:lnTo>
                    <a:pt x="113766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190080" y="12598"/>
                  </a:lnTo>
                  <a:lnTo>
                    <a:pt x="190080" y="12230"/>
                  </a:lnTo>
                  <a:lnTo>
                    <a:pt x="189357" y="12230"/>
                  </a:lnTo>
                  <a:lnTo>
                    <a:pt x="189357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187921" y="11518"/>
                  </a:lnTo>
                  <a:lnTo>
                    <a:pt x="187921" y="11150"/>
                  </a:lnTo>
                  <a:lnTo>
                    <a:pt x="187566" y="11150"/>
                  </a:lnTo>
                  <a:lnTo>
                    <a:pt x="187566" y="10795"/>
                  </a:lnTo>
                  <a:lnTo>
                    <a:pt x="186486" y="10795"/>
                  </a:lnTo>
                  <a:lnTo>
                    <a:pt x="186486" y="10439"/>
                  </a:lnTo>
                  <a:lnTo>
                    <a:pt x="363245" y="10439"/>
                  </a:lnTo>
                  <a:lnTo>
                    <a:pt x="363245" y="10071"/>
                  </a:lnTo>
                  <a:lnTo>
                    <a:pt x="185762" y="10071"/>
                  </a:lnTo>
                  <a:lnTo>
                    <a:pt x="185762" y="9715"/>
                  </a:lnTo>
                  <a:lnTo>
                    <a:pt x="184683" y="9715"/>
                  </a:lnTo>
                  <a:lnTo>
                    <a:pt x="184683" y="9359"/>
                  </a:lnTo>
                  <a:lnTo>
                    <a:pt x="183959" y="9359"/>
                  </a:lnTo>
                  <a:lnTo>
                    <a:pt x="183959" y="8991"/>
                  </a:lnTo>
                  <a:lnTo>
                    <a:pt x="363245" y="8991"/>
                  </a:lnTo>
                  <a:lnTo>
                    <a:pt x="363245" y="8636"/>
                  </a:lnTo>
                  <a:lnTo>
                    <a:pt x="183235" y="8636"/>
                  </a:lnTo>
                  <a:lnTo>
                    <a:pt x="183235" y="8280"/>
                  </a:lnTo>
                  <a:lnTo>
                    <a:pt x="363245" y="8280"/>
                  </a:lnTo>
                  <a:lnTo>
                    <a:pt x="363245" y="7912"/>
                  </a:lnTo>
                  <a:lnTo>
                    <a:pt x="182156" y="7912"/>
                  </a:lnTo>
                  <a:lnTo>
                    <a:pt x="182156" y="7556"/>
                  </a:lnTo>
                  <a:lnTo>
                    <a:pt x="181076" y="7556"/>
                  </a:lnTo>
                  <a:lnTo>
                    <a:pt x="181076" y="7200"/>
                  </a:lnTo>
                  <a:lnTo>
                    <a:pt x="180365" y="7200"/>
                  </a:lnTo>
                  <a:lnTo>
                    <a:pt x="180365" y="6832"/>
                  </a:lnTo>
                  <a:lnTo>
                    <a:pt x="363245" y="6832"/>
                  </a:lnTo>
                  <a:lnTo>
                    <a:pt x="363245" y="6477"/>
                  </a:lnTo>
                  <a:lnTo>
                    <a:pt x="179641" y="6477"/>
                  </a:lnTo>
                  <a:lnTo>
                    <a:pt x="179641" y="6121"/>
                  </a:lnTo>
                  <a:lnTo>
                    <a:pt x="178562" y="6121"/>
                  </a:lnTo>
                  <a:lnTo>
                    <a:pt x="178562" y="5753"/>
                  </a:lnTo>
                  <a:lnTo>
                    <a:pt x="177482" y="5753"/>
                  </a:lnTo>
                  <a:lnTo>
                    <a:pt x="177482" y="5397"/>
                  </a:lnTo>
                  <a:lnTo>
                    <a:pt x="363245" y="5397"/>
                  </a:lnTo>
                  <a:lnTo>
                    <a:pt x="363245" y="5041"/>
                  </a:lnTo>
                  <a:lnTo>
                    <a:pt x="177126" y="5041"/>
                  </a:lnTo>
                  <a:lnTo>
                    <a:pt x="177126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176047" y="4318"/>
                  </a:lnTo>
                  <a:lnTo>
                    <a:pt x="176047" y="3949"/>
                  </a:lnTo>
                  <a:lnTo>
                    <a:pt x="174955" y="3949"/>
                  </a:lnTo>
                  <a:lnTo>
                    <a:pt x="174955" y="3594"/>
                  </a:lnTo>
                  <a:lnTo>
                    <a:pt x="173875" y="3594"/>
                  </a:lnTo>
                  <a:lnTo>
                    <a:pt x="173875" y="3238"/>
                  </a:lnTo>
                  <a:lnTo>
                    <a:pt x="363245" y="3238"/>
                  </a:lnTo>
                  <a:lnTo>
                    <a:pt x="363245" y="2870"/>
                  </a:lnTo>
                  <a:lnTo>
                    <a:pt x="173520" y="2870"/>
                  </a:lnTo>
                  <a:lnTo>
                    <a:pt x="173520" y="2514"/>
                  </a:lnTo>
                  <a:lnTo>
                    <a:pt x="172440" y="2514"/>
                  </a:lnTo>
                  <a:lnTo>
                    <a:pt x="172440" y="2159"/>
                  </a:lnTo>
                  <a:lnTo>
                    <a:pt x="171361" y="2159"/>
                  </a:lnTo>
                  <a:lnTo>
                    <a:pt x="171361" y="1790"/>
                  </a:lnTo>
                  <a:lnTo>
                    <a:pt x="363245" y="1790"/>
                  </a:lnTo>
                  <a:lnTo>
                    <a:pt x="363245" y="1435"/>
                  </a:lnTo>
                  <a:lnTo>
                    <a:pt x="170281" y="1435"/>
                  </a:lnTo>
                  <a:lnTo>
                    <a:pt x="170281" y="1079"/>
                  </a:lnTo>
                  <a:lnTo>
                    <a:pt x="169926" y="1079"/>
                  </a:lnTo>
                  <a:lnTo>
                    <a:pt x="169926" y="711"/>
                  </a:lnTo>
                  <a:lnTo>
                    <a:pt x="363245" y="711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85">
              <a:extLst>
                <a:ext uri="{FF2B5EF4-FFF2-40B4-BE49-F238E27FC236}">
                  <a16:creationId xmlns:a16="http://schemas.microsoft.com/office/drawing/2014/main" id="{4AF88F0D-F53B-4562-8097-DE958535325D}"/>
                </a:ext>
              </a:extLst>
            </p:cNvPr>
            <p:cNvSpPr/>
            <p:nvPr/>
          </p:nvSpPr>
          <p:spPr>
            <a:xfrm>
              <a:off x="4876558" y="4035960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723"/>
                  </a:moveTo>
                  <a:lnTo>
                    <a:pt x="191516" y="723"/>
                  </a:lnTo>
                  <a:lnTo>
                    <a:pt x="191516" y="355"/>
                  </a:lnTo>
                  <a:lnTo>
                    <a:pt x="191160" y="355"/>
                  </a:lnTo>
                  <a:lnTo>
                    <a:pt x="191160" y="0"/>
                  </a:lnTo>
                  <a:lnTo>
                    <a:pt x="112687" y="0"/>
                  </a:lnTo>
                  <a:lnTo>
                    <a:pt x="112687" y="355"/>
                  </a:lnTo>
                  <a:lnTo>
                    <a:pt x="112318" y="355"/>
                  </a:lnTo>
                  <a:lnTo>
                    <a:pt x="112318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110883" y="1079"/>
                  </a:lnTo>
                  <a:lnTo>
                    <a:pt x="110883" y="1447"/>
                  </a:lnTo>
                  <a:lnTo>
                    <a:pt x="110159" y="1447"/>
                  </a:lnTo>
                  <a:lnTo>
                    <a:pt x="110159" y="1803"/>
                  </a:lnTo>
                  <a:lnTo>
                    <a:pt x="109080" y="1803"/>
                  </a:lnTo>
                  <a:lnTo>
                    <a:pt x="109080" y="2159"/>
                  </a:lnTo>
                  <a:lnTo>
                    <a:pt x="0" y="2159"/>
                  </a:lnTo>
                  <a:lnTo>
                    <a:pt x="0" y="2527"/>
                  </a:lnTo>
                  <a:lnTo>
                    <a:pt x="108724" y="2527"/>
                  </a:lnTo>
                  <a:lnTo>
                    <a:pt x="108724" y="2882"/>
                  </a:lnTo>
                  <a:lnTo>
                    <a:pt x="107645" y="2882"/>
                  </a:lnTo>
                  <a:lnTo>
                    <a:pt x="107645" y="3238"/>
                  </a:lnTo>
                  <a:lnTo>
                    <a:pt x="0" y="3238"/>
                  </a:lnTo>
                  <a:lnTo>
                    <a:pt x="0" y="3962"/>
                  </a:lnTo>
                  <a:lnTo>
                    <a:pt x="105486" y="3962"/>
                  </a:lnTo>
                  <a:lnTo>
                    <a:pt x="105486" y="4318"/>
                  </a:lnTo>
                  <a:lnTo>
                    <a:pt x="0" y="4318"/>
                  </a:lnTo>
                  <a:lnTo>
                    <a:pt x="0" y="4686"/>
                  </a:lnTo>
                  <a:lnTo>
                    <a:pt x="105117" y="4686"/>
                  </a:lnTo>
                  <a:lnTo>
                    <a:pt x="105117" y="5041"/>
                  </a:lnTo>
                  <a:lnTo>
                    <a:pt x="104038" y="5041"/>
                  </a:lnTo>
                  <a:lnTo>
                    <a:pt x="104038" y="5397"/>
                  </a:lnTo>
                  <a:lnTo>
                    <a:pt x="102958" y="5397"/>
                  </a:lnTo>
                  <a:lnTo>
                    <a:pt x="102958" y="5765"/>
                  </a:lnTo>
                  <a:lnTo>
                    <a:pt x="0" y="5765"/>
                  </a:lnTo>
                  <a:lnTo>
                    <a:pt x="0" y="6121"/>
                  </a:lnTo>
                  <a:lnTo>
                    <a:pt x="101879" y="6121"/>
                  </a:lnTo>
                  <a:lnTo>
                    <a:pt x="101879" y="6477"/>
                  </a:lnTo>
                  <a:lnTo>
                    <a:pt x="101155" y="6477"/>
                  </a:lnTo>
                  <a:lnTo>
                    <a:pt x="101155" y="6845"/>
                  </a:lnTo>
                  <a:lnTo>
                    <a:pt x="0" y="6845"/>
                  </a:lnTo>
                  <a:lnTo>
                    <a:pt x="0" y="7556"/>
                  </a:lnTo>
                  <a:lnTo>
                    <a:pt x="99364" y="7556"/>
                  </a:lnTo>
                  <a:lnTo>
                    <a:pt x="99364" y="7924"/>
                  </a:lnTo>
                  <a:lnTo>
                    <a:pt x="98285" y="7924"/>
                  </a:lnTo>
                  <a:lnTo>
                    <a:pt x="98285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97561" y="8636"/>
                  </a:lnTo>
                  <a:lnTo>
                    <a:pt x="97561" y="9004"/>
                  </a:lnTo>
                  <a:lnTo>
                    <a:pt x="96837" y="9004"/>
                  </a:lnTo>
                  <a:lnTo>
                    <a:pt x="96837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96126" y="9715"/>
                  </a:lnTo>
                  <a:lnTo>
                    <a:pt x="96126" y="10083"/>
                  </a:lnTo>
                  <a:lnTo>
                    <a:pt x="95046" y="10083"/>
                  </a:lnTo>
                  <a:lnTo>
                    <a:pt x="95046" y="10439"/>
                  </a:lnTo>
                  <a:lnTo>
                    <a:pt x="93967" y="10439"/>
                  </a:lnTo>
                  <a:lnTo>
                    <a:pt x="93967" y="10807"/>
                  </a:lnTo>
                  <a:lnTo>
                    <a:pt x="0" y="10807"/>
                  </a:lnTo>
                  <a:lnTo>
                    <a:pt x="0" y="11163"/>
                  </a:lnTo>
                  <a:lnTo>
                    <a:pt x="93243" y="11163"/>
                  </a:lnTo>
                  <a:lnTo>
                    <a:pt x="93243" y="11518"/>
                  </a:lnTo>
                  <a:lnTo>
                    <a:pt x="92519" y="11518"/>
                  </a:lnTo>
                  <a:lnTo>
                    <a:pt x="92519" y="11887"/>
                  </a:lnTo>
                  <a:lnTo>
                    <a:pt x="0" y="11887"/>
                  </a:lnTo>
                  <a:lnTo>
                    <a:pt x="0" y="12598"/>
                  </a:lnTo>
                  <a:lnTo>
                    <a:pt x="90360" y="12598"/>
                  </a:lnTo>
                  <a:lnTo>
                    <a:pt x="90360" y="12966"/>
                  </a:lnTo>
                  <a:lnTo>
                    <a:pt x="0" y="12966"/>
                  </a:lnTo>
                  <a:lnTo>
                    <a:pt x="0" y="13322"/>
                  </a:lnTo>
                  <a:lnTo>
                    <a:pt x="363245" y="13322"/>
                  </a:lnTo>
                  <a:lnTo>
                    <a:pt x="363245" y="12966"/>
                  </a:lnTo>
                  <a:lnTo>
                    <a:pt x="212763" y="12966"/>
                  </a:lnTo>
                  <a:lnTo>
                    <a:pt x="212763" y="12598"/>
                  </a:lnTo>
                  <a:lnTo>
                    <a:pt x="363245" y="12598"/>
                  </a:lnTo>
                  <a:lnTo>
                    <a:pt x="363245" y="11887"/>
                  </a:lnTo>
                  <a:lnTo>
                    <a:pt x="211315" y="11887"/>
                  </a:lnTo>
                  <a:lnTo>
                    <a:pt x="211315" y="11518"/>
                  </a:lnTo>
                  <a:lnTo>
                    <a:pt x="210604" y="11518"/>
                  </a:lnTo>
                  <a:lnTo>
                    <a:pt x="210604" y="11163"/>
                  </a:lnTo>
                  <a:lnTo>
                    <a:pt x="363245" y="11163"/>
                  </a:lnTo>
                  <a:lnTo>
                    <a:pt x="363245" y="10807"/>
                  </a:lnTo>
                  <a:lnTo>
                    <a:pt x="209156" y="10807"/>
                  </a:lnTo>
                  <a:lnTo>
                    <a:pt x="209156" y="10439"/>
                  </a:lnTo>
                  <a:lnTo>
                    <a:pt x="208800" y="10439"/>
                  </a:lnTo>
                  <a:lnTo>
                    <a:pt x="208800" y="10083"/>
                  </a:lnTo>
                  <a:lnTo>
                    <a:pt x="207721" y="10083"/>
                  </a:lnTo>
                  <a:lnTo>
                    <a:pt x="207721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206997" y="9359"/>
                  </a:lnTo>
                  <a:lnTo>
                    <a:pt x="206997" y="9004"/>
                  </a:lnTo>
                  <a:lnTo>
                    <a:pt x="205917" y="9004"/>
                  </a:lnTo>
                  <a:lnTo>
                    <a:pt x="205917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205206" y="8280"/>
                  </a:lnTo>
                  <a:lnTo>
                    <a:pt x="205206" y="7924"/>
                  </a:lnTo>
                  <a:lnTo>
                    <a:pt x="204127" y="7924"/>
                  </a:lnTo>
                  <a:lnTo>
                    <a:pt x="204127" y="7556"/>
                  </a:lnTo>
                  <a:lnTo>
                    <a:pt x="363245" y="7556"/>
                  </a:lnTo>
                  <a:lnTo>
                    <a:pt x="363245" y="6845"/>
                  </a:lnTo>
                  <a:lnTo>
                    <a:pt x="202323" y="6845"/>
                  </a:lnTo>
                  <a:lnTo>
                    <a:pt x="202323" y="6477"/>
                  </a:lnTo>
                  <a:lnTo>
                    <a:pt x="201955" y="6477"/>
                  </a:lnTo>
                  <a:lnTo>
                    <a:pt x="201955" y="6121"/>
                  </a:lnTo>
                  <a:lnTo>
                    <a:pt x="363245" y="6121"/>
                  </a:lnTo>
                  <a:lnTo>
                    <a:pt x="363245" y="5765"/>
                  </a:lnTo>
                  <a:lnTo>
                    <a:pt x="200875" y="5765"/>
                  </a:lnTo>
                  <a:lnTo>
                    <a:pt x="200875" y="5397"/>
                  </a:lnTo>
                  <a:lnTo>
                    <a:pt x="199796" y="5397"/>
                  </a:lnTo>
                  <a:lnTo>
                    <a:pt x="199796" y="5041"/>
                  </a:lnTo>
                  <a:lnTo>
                    <a:pt x="198716" y="5041"/>
                  </a:lnTo>
                  <a:lnTo>
                    <a:pt x="198716" y="4686"/>
                  </a:lnTo>
                  <a:lnTo>
                    <a:pt x="363245" y="4686"/>
                  </a:lnTo>
                  <a:lnTo>
                    <a:pt x="363245" y="4318"/>
                  </a:lnTo>
                  <a:lnTo>
                    <a:pt x="198361" y="4318"/>
                  </a:lnTo>
                  <a:lnTo>
                    <a:pt x="198361" y="3962"/>
                  </a:lnTo>
                  <a:lnTo>
                    <a:pt x="363245" y="3962"/>
                  </a:lnTo>
                  <a:lnTo>
                    <a:pt x="363245" y="3238"/>
                  </a:lnTo>
                  <a:lnTo>
                    <a:pt x="196202" y="3238"/>
                  </a:lnTo>
                  <a:lnTo>
                    <a:pt x="196202" y="2882"/>
                  </a:lnTo>
                  <a:lnTo>
                    <a:pt x="195122" y="2882"/>
                  </a:lnTo>
                  <a:lnTo>
                    <a:pt x="195122" y="2527"/>
                  </a:lnTo>
                  <a:lnTo>
                    <a:pt x="363245" y="2527"/>
                  </a:lnTo>
                  <a:lnTo>
                    <a:pt x="363245" y="2159"/>
                  </a:lnTo>
                  <a:lnTo>
                    <a:pt x="194767" y="2159"/>
                  </a:lnTo>
                  <a:lnTo>
                    <a:pt x="194767" y="1803"/>
                  </a:lnTo>
                  <a:lnTo>
                    <a:pt x="193675" y="1803"/>
                  </a:lnTo>
                  <a:lnTo>
                    <a:pt x="193675" y="1447"/>
                  </a:lnTo>
                  <a:lnTo>
                    <a:pt x="192595" y="1447"/>
                  </a:lnTo>
                  <a:lnTo>
                    <a:pt x="192595" y="1079"/>
                  </a:lnTo>
                  <a:lnTo>
                    <a:pt x="363245" y="1079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86">
              <a:extLst>
                <a:ext uri="{FF2B5EF4-FFF2-40B4-BE49-F238E27FC236}">
                  <a16:creationId xmlns:a16="http://schemas.microsoft.com/office/drawing/2014/main" id="{F6834E58-5A77-4F6E-BE41-80D2E3971213}"/>
                </a:ext>
              </a:extLst>
            </p:cNvPr>
            <p:cNvSpPr/>
            <p:nvPr/>
          </p:nvSpPr>
          <p:spPr>
            <a:xfrm>
              <a:off x="4876558" y="4049282"/>
              <a:ext cx="363855" cy="10160"/>
            </a:xfrm>
            <a:custGeom>
              <a:avLst/>
              <a:gdLst/>
              <a:ahLst/>
              <a:cxnLst/>
              <a:rect l="l" t="t" r="r" b="b"/>
              <a:pathLst>
                <a:path w="363854" h="10160">
                  <a:moveTo>
                    <a:pt x="363245" y="1079"/>
                  </a:moveTo>
                  <a:lnTo>
                    <a:pt x="216001" y="1079"/>
                  </a:lnTo>
                  <a:lnTo>
                    <a:pt x="216001" y="723"/>
                  </a:lnTo>
                  <a:lnTo>
                    <a:pt x="214922" y="723"/>
                  </a:lnTo>
                  <a:lnTo>
                    <a:pt x="214922" y="355"/>
                  </a:lnTo>
                  <a:lnTo>
                    <a:pt x="213842" y="355"/>
                  </a:lnTo>
                  <a:lnTo>
                    <a:pt x="213842" y="0"/>
                  </a:lnTo>
                  <a:lnTo>
                    <a:pt x="90004" y="0"/>
                  </a:lnTo>
                  <a:lnTo>
                    <a:pt x="90004" y="355"/>
                  </a:lnTo>
                  <a:lnTo>
                    <a:pt x="88925" y="355"/>
                  </a:lnTo>
                  <a:lnTo>
                    <a:pt x="88925" y="723"/>
                  </a:lnTo>
                  <a:lnTo>
                    <a:pt x="87845" y="723"/>
                  </a:lnTo>
                  <a:lnTo>
                    <a:pt x="87845" y="1079"/>
                  </a:lnTo>
                  <a:lnTo>
                    <a:pt x="0" y="1079"/>
                  </a:lnTo>
                  <a:lnTo>
                    <a:pt x="0" y="1435"/>
                  </a:lnTo>
                  <a:lnTo>
                    <a:pt x="86766" y="1435"/>
                  </a:lnTo>
                  <a:lnTo>
                    <a:pt x="86766" y="1803"/>
                  </a:lnTo>
                  <a:lnTo>
                    <a:pt x="86398" y="1803"/>
                  </a:lnTo>
                  <a:lnTo>
                    <a:pt x="86398" y="2159"/>
                  </a:lnTo>
                  <a:lnTo>
                    <a:pt x="0" y="2159"/>
                  </a:lnTo>
                  <a:lnTo>
                    <a:pt x="0" y="2882"/>
                  </a:lnTo>
                  <a:lnTo>
                    <a:pt x="84239" y="2882"/>
                  </a:lnTo>
                  <a:lnTo>
                    <a:pt x="84239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83159" y="3594"/>
                  </a:lnTo>
                  <a:lnTo>
                    <a:pt x="83159" y="3962"/>
                  </a:lnTo>
                  <a:lnTo>
                    <a:pt x="82804" y="3962"/>
                  </a:lnTo>
                  <a:lnTo>
                    <a:pt x="82804" y="4318"/>
                  </a:lnTo>
                  <a:lnTo>
                    <a:pt x="81724" y="4318"/>
                  </a:lnTo>
                  <a:lnTo>
                    <a:pt x="81724" y="4673"/>
                  </a:lnTo>
                  <a:lnTo>
                    <a:pt x="0" y="4673"/>
                  </a:lnTo>
                  <a:lnTo>
                    <a:pt x="0" y="5041"/>
                  </a:lnTo>
                  <a:lnTo>
                    <a:pt x="80645" y="5041"/>
                  </a:lnTo>
                  <a:lnTo>
                    <a:pt x="80645" y="5397"/>
                  </a:lnTo>
                  <a:lnTo>
                    <a:pt x="79921" y="5397"/>
                  </a:lnTo>
                  <a:lnTo>
                    <a:pt x="79921" y="5753"/>
                  </a:lnTo>
                  <a:lnTo>
                    <a:pt x="0" y="5753"/>
                  </a:lnTo>
                  <a:lnTo>
                    <a:pt x="0" y="6477"/>
                  </a:lnTo>
                  <a:lnTo>
                    <a:pt x="78117" y="6477"/>
                  </a:lnTo>
                  <a:lnTo>
                    <a:pt x="78117" y="6845"/>
                  </a:lnTo>
                  <a:lnTo>
                    <a:pt x="77406" y="6845"/>
                  </a:lnTo>
                  <a:lnTo>
                    <a:pt x="77406" y="7200"/>
                  </a:lnTo>
                  <a:lnTo>
                    <a:pt x="0" y="7200"/>
                  </a:lnTo>
                  <a:lnTo>
                    <a:pt x="0" y="7556"/>
                  </a:lnTo>
                  <a:lnTo>
                    <a:pt x="76327" y="7556"/>
                  </a:lnTo>
                  <a:lnTo>
                    <a:pt x="76327" y="7924"/>
                  </a:lnTo>
                  <a:lnTo>
                    <a:pt x="75603" y="7924"/>
                  </a:lnTo>
                  <a:lnTo>
                    <a:pt x="75603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74523" y="8636"/>
                  </a:lnTo>
                  <a:lnTo>
                    <a:pt x="74523" y="9004"/>
                  </a:lnTo>
                  <a:lnTo>
                    <a:pt x="73799" y="9004"/>
                  </a:lnTo>
                  <a:lnTo>
                    <a:pt x="73799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230035" y="9359"/>
                  </a:lnTo>
                  <a:lnTo>
                    <a:pt x="230035" y="9004"/>
                  </a:lnTo>
                  <a:lnTo>
                    <a:pt x="228955" y="9004"/>
                  </a:lnTo>
                  <a:lnTo>
                    <a:pt x="228955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228244" y="8280"/>
                  </a:lnTo>
                  <a:lnTo>
                    <a:pt x="228244" y="7924"/>
                  </a:lnTo>
                  <a:lnTo>
                    <a:pt x="227520" y="7924"/>
                  </a:lnTo>
                  <a:lnTo>
                    <a:pt x="227520" y="7556"/>
                  </a:lnTo>
                  <a:lnTo>
                    <a:pt x="363245" y="7556"/>
                  </a:lnTo>
                  <a:lnTo>
                    <a:pt x="363245" y="7200"/>
                  </a:lnTo>
                  <a:lnTo>
                    <a:pt x="226441" y="7200"/>
                  </a:lnTo>
                  <a:lnTo>
                    <a:pt x="226441" y="6845"/>
                  </a:lnTo>
                  <a:lnTo>
                    <a:pt x="225361" y="6845"/>
                  </a:lnTo>
                  <a:lnTo>
                    <a:pt x="225361" y="6477"/>
                  </a:lnTo>
                  <a:lnTo>
                    <a:pt x="363245" y="6477"/>
                  </a:lnTo>
                  <a:lnTo>
                    <a:pt x="363245" y="5753"/>
                  </a:lnTo>
                  <a:lnTo>
                    <a:pt x="223926" y="5753"/>
                  </a:lnTo>
                  <a:lnTo>
                    <a:pt x="223926" y="5397"/>
                  </a:lnTo>
                  <a:lnTo>
                    <a:pt x="223202" y="5397"/>
                  </a:lnTo>
                  <a:lnTo>
                    <a:pt x="223202" y="5041"/>
                  </a:lnTo>
                  <a:lnTo>
                    <a:pt x="363245" y="5041"/>
                  </a:lnTo>
                  <a:lnTo>
                    <a:pt x="363245" y="4673"/>
                  </a:lnTo>
                  <a:lnTo>
                    <a:pt x="222123" y="4673"/>
                  </a:lnTo>
                  <a:lnTo>
                    <a:pt x="222123" y="4318"/>
                  </a:lnTo>
                  <a:lnTo>
                    <a:pt x="221043" y="4318"/>
                  </a:lnTo>
                  <a:lnTo>
                    <a:pt x="221043" y="3962"/>
                  </a:lnTo>
                  <a:lnTo>
                    <a:pt x="219964" y="3962"/>
                  </a:lnTo>
                  <a:lnTo>
                    <a:pt x="219964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219595" y="3238"/>
                  </a:lnTo>
                  <a:lnTo>
                    <a:pt x="219595" y="2882"/>
                  </a:lnTo>
                  <a:lnTo>
                    <a:pt x="363245" y="2882"/>
                  </a:lnTo>
                  <a:lnTo>
                    <a:pt x="363245" y="2159"/>
                  </a:lnTo>
                  <a:lnTo>
                    <a:pt x="217436" y="2159"/>
                  </a:lnTo>
                  <a:lnTo>
                    <a:pt x="217436" y="1803"/>
                  </a:lnTo>
                  <a:lnTo>
                    <a:pt x="216357" y="1803"/>
                  </a:lnTo>
                  <a:lnTo>
                    <a:pt x="216357" y="1435"/>
                  </a:lnTo>
                  <a:lnTo>
                    <a:pt x="363245" y="1435"/>
                  </a:lnTo>
                  <a:lnTo>
                    <a:pt x="363245" y="1079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87">
              <a:extLst>
                <a:ext uri="{FF2B5EF4-FFF2-40B4-BE49-F238E27FC236}">
                  <a16:creationId xmlns:a16="http://schemas.microsoft.com/office/drawing/2014/main" id="{19760B1D-37FD-44E6-9E09-31E799AA7436}"/>
                </a:ext>
              </a:extLst>
            </p:cNvPr>
            <p:cNvSpPr/>
            <p:nvPr/>
          </p:nvSpPr>
          <p:spPr>
            <a:xfrm>
              <a:off x="4876558" y="4058998"/>
              <a:ext cx="363855" cy="10160"/>
            </a:xfrm>
            <a:custGeom>
              <a:avLst/>
              <a:gdLst/>
              <a:ahLst/>
              <a:cxnLst/>
              <a:rect l="l" t="t" r="r" b="b"/>
              <a:pathLst>
                <a:path w="363854" h="10160">
                  <a:moveTo>
                    <a:pt x="363245" y="0"/>
                  </a:moveTo>
                  <a:lnTo>
                    <a:pt x="0" y="0"/>
                  </a:lnTo>
                  <a:lnTo>
                    <a:pt x="0" y="368"/>
                  </a:lnTo>
                  <a:lnTo>
                    <a:pt x="72364" y="368"/>
                  </a:lnTo>
                  <a:lnTo>
                    <a:pt x="72364" y="723"/>
                  </a:lnTo>
                  <a:lnTo>
                    <a:pt x="71285" y="723"/>
                  </a:lnTo>
                  <a:lnTo>
                    <a:pt x="71285" y="1079"/>
                  </a:lnTo>
                  <a:lnTo>
                    <a:pt x="0" y="1079"/>
                  </a:lnTo>
                  <a:lnTo>
                    <a:pt x="0" y="1447"/>
                  </a:lnTo>
                  <a:lnTo>
                    <a:pt x="70205" y="1447"/>
                  </a:lnTo>
                  <a:lnTo>
                    <a:pt x="70205" y="1803"/>
                  </a:lnTo>
                  <a:lnTo>
                    <a:pt x="69126" y="1803"/>
                  </a:lnTo>
                  <a:lnTo>
                    <a:pt x="69126" y="2159"/>
                  </a:lnTo>
                  <a:lnTo>
                    <a:pt x="0" y="2159"/>
                  </a:lnTo>
                  <a:lnTo>
                    <a:pt x="0" y="2527"/>
                  </a:lnTo>
                  <a:lnTo>
                    <a:pt x="68757" y="2527"/>
                  </a:lnTo>
                  <a:lnTo>
                    <a:pt x="68757" y="2882"/>
                  </a:lnTo>
                  <a:lnTo>
                    <a:pt x="67678" y="2882"/>
                  </a:lnTo>
                  <a:lnTo>
                    <a:pt x="67678" y="3238"/>
                  </a:lnTo>
                  <a:lnTo>
                    <a:pt x="66598" y="3238"/>
                  </a:lnTo>
                  <a:lnTo>
                    <a:pt x="66598" y="3606"/>
                  </a:lnTo>
                  <a:lnTo>
                    <a:pt x="0" y="3606"/>
                  </a:lnTo>
                  <a:lnTo>
                    <a:pt x="0" y="3962"/>
                  </a:lnTo>
                  <a:lnTo>
                    <a:pt x="65519" y="3962"/>
                  </a:lnTo>
                  <a:lnTo>
                    <a:pt x="65519" y="4318"/>
                  </a:lnTo>
                  <a:lnTo>
                    <a:pt x="65163" y="4318"/>
                  </a:lnTo>
                  <a:lnTo>
                    <a:pt x="65163" y="4686"/>
                  </a:lnTo>
                  <a:lnTo>
                    <a:pt x="0" y="4686"/>
                  </a:lnTo>
                  <a:lnTo>
                    <a:pt x="0" y="5397"/>
                  </a:lnTo>
                  <a:lnTo>
                    <a:pt x="63004" y="5397"/>
                  </a:lnTo>
                  <a:lnTo>
                    <a:pt x="63004" y="5765"/>
                  </a:lnTo>
                  <a:lnTo>
                    <a:pt x="0" y="5765"/>
                  </a:lnTo>
                  <a:lnTo>
                    <a:pt x="0" y="6121"/>
                  </a:lnTo>
                  <a:lnTo>
                    <a:pt x="61925" y="6121"/>
                  </a:lnTo>
                  <a:lnTo>
                    <a:pt x="61925" y="6489"/>
                  </a:lnTo>
                  <a:lnTo>
                    <a:pt x="61556" y="6489"/>
                  </a:lnTo>
                  <a:lnTo>
                    <a:pt x="61556" y="6845"/>
                  </a:lnTo>
                  <a:lnTo>
                    <a:pt x="60477" y="6845"/>
                  </a:lnTo>
                  <a:lnTo>
                    <a:pt x="60477" y="7200"/>
                  </a:lnTo>
                  <a:lnTo>
                    <a:pt x="0" y="7200"/>
                  </a:lnTo>
                  <a:lnTo>
                    <a:pt x="0" y="7569"/>
                  </a:lnTo>
                  <a:lnTo>
                    <a:pt x="59766" y="7569"/>
                  </a:lnTo>
                  <a:lnTo>
                    <a:pt x="59766" y="7924"/>
                  </a:lnTo>
                  <a:lnTo>
                    <a:pt x="58318" y="7924"/>
                  </a:lnTo>
                  <a:lnTo>
                    <a:pt x="58318" y="8280"/>
                  </a:lnTo>
                  <a:lnTo>
                    <a:pt x="0" y="8280"/>
                  </a:lnTo>
                  <a:lnTo>
                    <a:pt x="0" y="9004"/>
                  </a:lnTo>
                  <a:lnTo>
                    <a:pt x="56883" y="9004"/>
                  </a:lnTo>
                  <a:lnTo>
                    <a:pt x="56883" y="9359"/>
                  </a:lnTo>
                  <a:lnTo>
                    <a:pt x="56159" y="9359"/>
                  </a:lnTo>
                  <a:lnTo>
                    <a:pt x="56159" y="9728"/>
                  </a:lnTo>
                  <a:lnTo>
                    <a:pt x="0" y="9728"/>
                  </a:lnTo>
                  <a:lnTo>
                    <a:pt x="0" y="10083"/>
                  </a:lnTo>
                  <a:lnTo>
                    <a:pt x="363245" y="10083"/>
                  </a:lnTo>
                  <a:lnTo>
                    <a:pt x="363245" y="9728"/>
                  </a:lnTo>
                  <a:lnTo>
                    <a:pt x="247675" y="9728"/>
                  </a:lnTo>
                  <a:lnTo>
                    <a:pt x="247675" y="9359"/>
                  </a:lnTo>
                  <a:lnTo>
                    <a:pt x="246964" y="9359"/>
                  </a:lnTo>
                  <a:lnTo>
                    <a:pt x="246964" y="9004"/>
                  </a:lnTo>
                  <a:lnTo>
                    <a:pt x="363245" y="9004"/>
                  </a:lnTo>
                  <a:lnTo>
                    <a:pt x="363245" y="8280"/>
                  </a:lnTo>
                  <a:lnTo>
                    <a:pt x="245160" y="8280"/>
                  </a:lnTo>
                  <a:lnTo>
                    <a:pt x="245160" y="7924"/>
                  </a:lnTo>
                  <a:lnTo>
                    <a:pt x="244081" y="7924"/>
                  </a:lnTo>
                  <a:lnTo>
                    <a:pt x="244081" y="7569"/>
                  </a:lnTo>
                  <a:lnTo>
                    <a:pt x="363245" y="7569"/>
                  </a:lnTo>
                  <a:lnTo>
                    <a:pt x="363245" y="7200"/>
                  </a:lnTo>
                  <a:lnTo>
                    <a:pt x="243357" y="7200"/>
                  </a:lnTo>
                  <a:lnTo>
                    <a:pt x="243357" y="6845"/>
                  </a:lnTo>
                  <a:lnTo>
                    <a:pt x="242277" y="6845"/>
                  </a:lnTo>
                  <a:lnTo>
                    <a:pt x="242277" y="6489"/>
                  </a:lnTo>
                  <a:lnTo>
                    <a:pt x="241566" y="6489"/>
                  </a:lnTo>
                  <a:lnTo>
                    <a:pt x="241566" y="6121"/>
                  </a:lnTo>
                  <a:lnTo>
                    <a:pt x="363245" y="6121"/>
                  </a:lnTo>
                  <a:lnTo>
                    <a:pt x="363245" y="5765"/>
                  </a:lnTo>
                  <a:lnTo>
                    <a:pt x="240842" y="5765"/>
                  </a:lnTo>
                  <a:lnTo>
                    <a:pt x="240842" y="5397"/>
                  </a:lnTo>
                  <a:lnTo>
                    <a:pt x="363245" y="5397"/>
                  </a:lnTo>
                  <a:lnTo>
                    <a:pt x="363245" y="4686"/>
                  </a:lnTo>
                  <a:lnTo>
                    <a:pt x="238683" y="4686"/>
                  </a:lnTo>
                  <a:lnTo>
                    <a:pt x="238683" y="4318"/>
                  </a:lnTo>
                  <a:lnTo>
                    <a:pt x="238315" y="4318"/>
                  </a:lnTo>
                  <a:lnTo>
                    <a:pt x="238315" y="3962"/>
                  </a:lnTo>
                  <a:lnTo>
                    <a:pt x="363245" y="3962"/>
                  </a:lnTo>
                  <a:lnTo>
                    <a:pt x="363245" y="3606"/>
                  </a:lnTo>
                  <a:lnTo>
                    <a:pt x="237236" y="3606"/>
                  </a:lnTo>
                  <a:lnTo>
                    <a:pt x="237236" y="3238"/>
                  </a:lnTo>
                  <a:lnTo>
                    <a:pt x="236156" y="3238"/>
                  </a:lnTo>
                  <a:lnTo>
                    <a:pt x="236156" y="2882"/>
                  </a:lnTo>
                  <a:lnTo>
                    <a:pt x="235077" y="2882"/>
                  </a:lnTo>
                  <a:lnTo>
                    <a:pt x="235077" y="2527"/>
                  </a:lnTo>
                  <a:lnTo>
                    <a:pt x="363245" y="2527"/>
                  </a:lnTo>
                  <a:lnTo>
                    <a:pt x="363245" y="2159"/>
                  </a:lnTo>
                  <a:lnTo>
                    <a:pt x="234721" y="2159"/>
                  </a:lnTo>
                  <a:lnTo>
                    <a:pt x="234721" y="1803"/>
                  </a:lnTo>
                  <a:lnTo>
                    <a:pt x="233641" y="1803"/>
                  </a:lnTo>
                  <a:lnTo>
                    <a:pt x="233641" y="1447"/>
                  </a:lnTo>
                  <a:lnTo>
                    <a:pt x="363245" y="1447"/>
                  </a:lnTo>
                  <a:lnTo>
                    <a:pt x="363245" y="1079"/>
                  </a:lnTo>
                  <a:lnTo>
                    <a:pt x="232562" y="1079"/>
                  </a:lnTo>
                  <a:lnTo>
                    <a:pt x="232562" y="723"/>
                  </a:lnTo>
                  <a:lnTo>
                    <a:pt x="231482" y="723"/>
                  </a:lnTo>
                  <a:lnTo>
                    <a:pt x="231482" y="368"/>
                  </a:lnTo>
                  <a:lnTo>
                    <a:pt x="363245" y="368"/>
                  </a:lnTo>
                  <a:lnTo>
                    <a:pt x="363245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88">
              <a:extLst>
                <a:ext uri="{FF2B5EF4-FFF2-40B4-BE49-F238E27FC236}">
                  <a16:creationId xmlns:a16="http://schemas.microsoft.com/office/drawing/2014/main" id="{64664E38-C183-4C61-A4FF-2738F1816686}"/>
                </a:ext>
              </a:extLst>
            </p:cNvPr>
            <p:cNvSpPr/>
            <p:nvPr/>
          </p:nvSpPr>
          <p:spPr>
            <a:xfrm>
              <a:off x="4876558" y="4069082"/>
              <a:ext cx="363855" cy="12700"/>
            </a:xfrm>
            <a:custGeom>
              <a:avLst/>
              <a:gdLst/>
              <a:ahLst/>
              <a:cxnLst/>
              <a:rect l="l" t="t" r="r" b="b"/>
              <a:pathLst>
                <a:path w="363854" h="12700">
                  <a:moveTo>
                    <a:pt x="363245" y="723"/>
                  </a:moveTo>
                  <a:lnTo>
                    <a:pt x="249123" y="723"/>
                  </a:lnTo>
                  <a:lnTo>
                    <a:pt x="249123" y="355"/>
                  </a:lnTo>
                  <a:lnTo>
                    <a:pt x="248767" y="355"/>
                  </a:lnTo>
                  <a:lnTo>
                    <a:pt x="248767" y="0"/>
                  </a:lnTo>
                  <a:lnTo>
                    <a:pt x="55079" y="0"/>
                  </a:lnTo>
                  <a:lnTo>
                    <a:pt x="55079" y="355"/>
                  </a:lnTo>
                  <a:lnTo>
                    <a:pt x="54356" y="355"/>
                  </a:lnTo>
                  <a:lnTo>
                    <a:pt x="54356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53276" y="1079"/>
                  </a:lnTo>
                  <a:lnTo>
                    <a:pt x="53276" y="1435"/>
                  </a:lnTo>
                  <a:lnTo>
                    <a:pt x="52565" y="1435"/>
                  </a:lnTo>
                  <a:lnTo>
                    <a:pt x="52565" y="1803"/>
                  </a:lnTo>
                  <a:lnTo>
                    <a:pt x="0" y="1803"/>
                  </a:lnTo>
                  <a:lnTo>
                    <a:pt x="0" y="2514"/>
                  </a:lnTo>
                  <a:lnTo>
                    <a:pt x="50406" y="2514"/>
                  </a:lnTo>
                  <a:lnTo>
                    <a:pt x="50406" y="2882"/>
                  </a:lnTo>
                  <a:lnTo>
                    <a:pt x="50038" y="2882"/>
                  </a:lnTo>
                  <a:lnTo>
                    <a:pt x="50038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48958" y="3594"/>
                  </a:lnTo>
                  <a:lnTo>
                    <a:pt x="48958" y="3962"/>
                  </a:lnTo>
                  <a:lnTo>
                    <a:pt x="47879" y="3962"/>
                  </a:lnTo>
                  <a:lnTo>
                    <a:pt x="47879" y="4318"/>
                  </a:lnTo>
                  <a:lnTo>
                    <a:pt x="0" y="4318"/>
                  </a:lnTo>
                  <a:lnTo>
                    <a:pt x="0" y="4686"/>
                  </a:lnTo>
                  <a:lnTo>
                    <a:pt x="46799" y="4686"/>
                  </a:lnTo>
                  <a:lnTo>
                    <a:pt x="46799" y="5041"/>
                  </a:lnTo>
                  <a:lnTo>
                    <a:pt x="46443" y="5041"/>
                  </a:lnTo>
                  <a:lnTo>
                    <a:pt x="46443" y="5397"/>
                  </a:lnTo>
                  <a:lnTo>
                    <a:pt x="0" y="5397"/>
                  </a:lnTo>
                  <a:lnTo>
                    <a:pt x="0" y="6121"/>
                  </a:lnTo>
                  <a:lnTo>
                    <a:pt x="44284" y="6121"/>
                  </a:lnTo>
                  <a:lnTo>
                    <a:pt x="44284" y="6477"/>
                  </a:lnTo>
                  <a:lnTo>
                    <a:pt x="43561" y="6477"/>
                  </a:lnTo>
                  <a:lnTo>
                    <a:pt x="43561" y="6845"/>
                  </a:lnTo>
                  <a:lnTo>
                    <a:pt x="0" y="6845"/>
                  </a:lnTo>
                  <a:lnTo>
                    <a:pt x="0" y="7200"/>
                  </a:lnTo>
                  <a:lnTo>
                    <a:pt x="42837" y="7200"/>
                  </a:lnTo>
                  <a:lnTo>
                    <a:pt x="42837" y="7556"/>
                  </a:lnTo>
                  <a:lnTo>
                    <a:pt x="41757" y="7556"/>
                  </a:lnTo>
                  <a:lnTo>
                    <a:pt x="41757" y="7924"/>
                  </a:lnTo>
                  <a:lnTo>
                    <a:pt x="0" y="7924"/>
                  </a:lnTo>
                  <a:lnTo>
                    <a:pt x="0" y="8280"/>
                  </a:lnTo>
                  <a:lnTo>
                    <a:pt x="40678" y="8280"/>
                  </a:lnTo>
                  <a:lnTo>
                    <a:pt x="40678" y="8636"/>
                  </a:lnTo>
                  <a:lnTo>
                    <a:pt x="39966" y="8636"/>
                  </a:lnTo>
                  <a:lnTo>
                    <a:pt x="39966" y="9004"/>
                  </a:lnTo>
                  <a:lnTo>
                    <a:pt x="0" y="9004"/>
                  </a:lnTo>
                  <a:lnTo>
                    <a:pt x="0" y="9715"/>
                  </a:lnTo>
                  <a:lnTo>
                    <a:pt x="38163" y="9715"/>
                  </a:lnTo>
                  <a:lnTo>
                    <a:pt x="38163" y="10083"/>
                  </a:lnTo>
                  <a:lnTo>
                    <a:pt x="37084" y="10083"/>
                  </a:lnTo>
                  <a:lnTo>
                    <a:pt x="37084" y="10439"/>
                  </a:lnTo>
                  <a:lnTo>
                    <a:pt x="0" y="10439"/>
                  </a:lnTo>
                  <a:lnTo>
                    <a:pt x="0" y="11163"/>
                  </a:lnTo>
                  <a:lnTo>
                    <a:pt x="35636" y="11163"/>
                  </a:lnTo>
                  <a:lnTo>
                    <a:pt x="35636" y="11518"/>
                  </a:lnTo>
                  <a:lnTo>
                    <a:pt x="34925" y="11518"/>
                  </a:lnTo>
                  <a:lnTo>
                    <a:pt x="34925" y="11874"/>
                  </a:lnTo>
                  <a:lnTo>
                    <a:pt x="0" y="11874"/>
                  </a:lnTo>
                  <a:lnTo>
                    <a:pt x="0" y="12242"/>
                  </a:lnTo>
                  <a:lnTo>
                    <a:pt x="33845" y="12242"/>
                  </a:lnTo>
                  <a:lnTo>
                    <a:pt x="33845" y="12598"/>
                  </a:lnTo>
                  <a:lnTo>
                    <a:pt x="270002" y="12598"/>
                  </a:lnTo>
                  <a:lnTo>
                    <a:pt x="270002" y="12242"/>
                  </a:lnTo>
                  <a:lnTo>
                    <a:pt x="363245" y="12242"/>
                  </a:lnTo>
                  <a:lnTo>
                    <a:pt x="363245" y="11874"/>
                  </a:lnTo>
                  <a:lnTo>
                    <a:pt x="268922" y="11874"/>
                  </a:lnTo>
                  <a:lnTo>
                    <a:pt x="268922" y="11518"/>
                  </a:lnTo>
                  <a:lnTo>
                    <a:pt x="268198" y="11518"/>
                  </a:lnTo>
                  <a:lnTo>
                    <a:pt x="268198" y="11163"/>
                  </a:lnTo>
                  <a:lnTo>
                    <a:pt x="363245" y="11163"/>
                  </a:lnTo>
                  <a:lnTo>
                    <a:pt x="363245" y="10439"/>
                  </a:lnTo>
                  <a:lnTo>
                    <a:pt x="266763" y="10439"/>
                  </a:lnTo>
                  <a:lnTo>
                    <a:pt x="266763" y="10083"/>
                  </a:lnTo>
                  <a:lnTo>
                    <a:pt x="265315" y="10083"/>
                  </a:lnTo>
                  <a:lnTo>
                    <a:pt x="265315" y="9715"/>
                  </a:lnTo>
                  <a:lnTo>
                    <a:pt x="363245" y="9715"/>
                  </a:lnTo>
                  <a:lnTo>
                    <a:pt x="363245" y="9004"/>
                  </a:lnTo>
                  <a:lnTo>
                    <a:pt x="263525" y="9004"/>
                  </a:lnTo>
                  <a:lnTo>
                    <a:pt x="263525" y="8636"/>
                  </a:lnTo>
                  <a:lnTo>
                    <a:pt x="263156" y="8636"/>
                  </a:lnTo>
                  <a:lnTo>
                    <a:pt x="263156" y="8280"/>
                  </a:lnTo>
                  <a:lnTo>
                    <a:pt x="363245" y="8280"/>
                  </a:lnTo>
                  <a:lnTo>
                    <a:pt x="363245" y="7924"/>
                  </a:lnTo>
                  <a:lnTo>
                    <a:pt x="261721" y="7924"/>
                  </a:lnTo>
                  <a:lnTo>
                    <a:pt x="261721" y="7556"/>
                  </a:lnTo>
                  <a:lnTo>
                    <a:pt x="260997" y="7556"/>
                  </a:lnTo>
                  <a:lnTo>
                    <a:pt x="260997" y="7200"/>
                  </a:lnTo>
                  <a:lnTo>
                    <a:pt x="363245" y="7200"/>
                  </a:lnTo>
                  <a:lnTo>
                    <a:pt x="363245" y="6845"/>
                  </a:lnTo>
                  <a:lnTo>
                    <a:pt x="259918" y="6845"/>
                  </a:lnTo>
                  <a:lnTo>
                    <a:pt x="259918" y="6477"/>
                  </a:lnTo>
                  <a:lnTo>
                    <a:pt x="259562" y="6477"/>
                  </a:lnTo>
                  <a:lnTo>
                    <a:pt x="259562" y="6121"/>
                  </a:lnTo>
                  <a:lnTo>
                    <a:pt x="363245" y="6121"/>
                  </a:lnTo>
                  <a:lnTo>
                    <a:pt x="363245" y="5397"/>
                  </a:lnTo>
                  <a:lnTo>
                    <a:pt x="257403" y="5397"/>
                  </a:lnTo>
                  <a:lnTo>
                    <a:pt x="257403" y="5041"/>
                  </a:lnTo>
                  <a:lnTo>
                    <a:pt x="256324" y="5041"/>
                  </a:lnTo>
                  <a:lnTo>
                    <a:pt x="256324" y="4686"/>
                  </a:lnTo>
                  <a:lnTo>
                    <a:pt x="363245" y="4686"/>
                  </a:lnTo>
                  <a:lnTo>
                    <a:pt x="363245" y="4318"/>
                  </a:lnTo>
                  <a:lnTo>
                    <a:pt x="255955" y="4318"/>
                  </a:lnTo>
                  <a:lnTo>
                    <a:pt x="255955" y="3962"/>
                  </a:lnTo>
                  <a:lnTo>
                    <a:pt x="254876" y="3962"/>
                  </a:lnTo>
                  <a:lnTo>
                    <a:pt x="254876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253796" y="3238"/>
                  </a:lnTo>
                  <a:lnTo>
                    <a:pt x="253796" y="2882"/>
                  </a:lnTo>
                  <a:lnTo>
                    <a:pt x="252717" y="2882"/>
                  </a:lnTo>
                  <a:lnTo>
                    <a:pt x="252717" y="2514"/>
                  </a:lnTo>
                  <a:lnTo>
                    <a:pt x="363245" y="2514"/>
                  </a:lnTo>
                  <a:lnTo>
                    <a:pt x="363245" y="1803"/>
                  </a:lnTo>
                  <a:lnTo>
                    <a:pt x="251282" y="1803"/>
                  </a:lnTo>
                  <a:lnTo>
                    <a:pt x="251282" y="1435"/>
                  </a:lnTo>
                  <a:lnTo>
                    <a:pt x="250558" y="1435"/>
                  </a:lnTo>
                  <a:lnTo>
                    <a:pt x="250558" y="1079"/>
                  </a:lnTo>
                  <a:lnTo>
                    <a:pt x="363245" y="1079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89">
              <a:extLst>
                <a:ext uri="{FF2B5EF4-FFF2-40B4-BE49-F238E27FC236}">
                  <a16:creationId xmlns:a16="http://schemas.microsoft.com/office/drawing/2014/main" id="{967D25EB-09D5-4FBC-8240-F311D3982505}"/>
                </a:ext>
              </a:extLst>
            </p:cNvPr>
            <p:cNvSpPr/>
            <p:nvPr/>
          </p:nvSpPr>
          <p:spPr>
            <a:xfrm>
              <a:off x="4876558" y="4081680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270725" y="355"/>
                  </a:lnTo>
                  <a:lnTo>
                    <a:pt x="270725" y="0"/>
                  </a:lnTo>
                  <a:lnTo>
                    <a:pt x="32766" y="0"/>
                  </a:lnTo>
                  <a:lnTo>
                    <a:pt x="32766" y="355"/>
                  </a:lnTo>
                  <a:lnTo>
                    <a:pt x="0" y="355"/>
                  </a:lnTo>
                  <a:lnTo>
                    <a:pt x="0" y="723"/>
                  </a:lnTo>
                  <a:lnTo>
                    <a:pt x="32397" y="723"/>
                  </a:lnTo>
                  <a:lnTo>
                    <a:pt x="32397" y="1079"/>
                  </a:lnTo>
                  <a:lnTo>
                    <a:pt x="31318" y="1079"/>
                  </a:lnTo>
                  <a:lnTo>
                    <a:pt x="31318" y="1447"/>
                  </a:lnTo>
                  <a:lnTo>
                    <a:pt x="0" y="1447"/>
                  </a:lnTo>
                  <a:lnTo>
                    <a:pt x="0" y="2159"/>
                  </a:lnTo>
                  <a:lnTo>
                    <a:pt x="29159" y="2159"/>
                  </a:lnTo>
                  <a:lnTo>
                    <a:pt x="29159" y="2527"/>
                  </a:lnTo>
                  <a:lnTo>
                    <a:pt x="28803" y="2527"/>
                  </a:lnTo>
                  <a:lnTo>
                    <a:pt x="28803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27724" y="3238"/>
                  </a:lnTo>
                  <a:lnTo>
                    <a:pt x="27724" y="3606"/>
                  </a:lnTo>
                  <a:lnTo>
                    <a:pt x="26644" y="3606"/>
                  </a:lnTo>
                  <a:lnTo>
                    <a:pt x="26644" y="3962"/>
                  </a:lnTo>
                  <a:lnTo>
                    <a:pt x="0" y="3962"/>
                  </a:lnTo>
                  <a:lnTo>
                    <a:pt x="0" y="4318"/>
                  </a:lnTo>
                  <a:lnTo>
                    <a:pt x="25565" y="4318"/>
                  </a:lnTo>
                  <a:lnTo>
                    <a:pt x="25565" y="4686"/>
                  </a:lnTo>
                  <a:lnTo>
                    <a:pt x="25196" y="4686"/>
                  </a:lnTo>
                  <a:lnTo>
                    <a:pt x="25196" y="5041"/>
                  </a:lnTo>
                  <a:lnTo>
                    <a:pt x="0" y="5041"/>
                  </a:lnTo>
                  <a:lnTo>
                    <a:pt x="0" y="5765"/>
                  </a:lnTo>
                  <a:lnTo>
                    <a:pt x="23037" y="5765"/>
                  </a:lnTo>
                  <a:lnTo>
                    <a:pt x="23037" y="6121"/>
                  </a:lnTo>
                  <a:lnTo>
                    <a:pt x="21958" y="6121"/>
                  </a:lnTo>
                  <a:lnTo>
                    <a:pt x="21958" y="6477"/>
                  </a:lnTo>
                  <a:lnTo>
                    <a:pt x="0" y="6477"/>
                  </a:lnTo>
                  <a:lnTo>
                    <a:pt x="0" y="6845"/>
                  </a:lnTo>
                  <a:lnTo>
                    <a:pt x="21602" y="6845"/>
                  </a:lnTo>
                  <a:lnTo>
                    <a:pt x="21602" y="7200"/>
                  </a:lnTo>
                  <a:lnTo>
                    <a:pt x="20523" y="7200"/>
                  </a:lnTo>
                  <a:lnTo>
                    <a:pt x="20523" y="7556"/>
                  </a:lnTo>
                  <a:lnTo>
                    <a:pt x="19443" y="7556"/>
                  </a:lnTo>
                  <a:lnTo>
                    <a:pt x="19443" y="7924"/>
                  </a:lnTo>
                  <a:lnTo>
                    <a:pt x="0" y="7924"/>
                  </a:lnTo>
                  <a:lnTo>
                    <a:pt x="0" y="8280"/>
                  </a:lnTo>
                  <a:lnTo>
                    <a:pt x="18719" y="8280"/>
                  </a:lnTo>
                  <a:lnTo>
                    <a:pt x="18719" y="8636"/>
                  </a:lnTo>
                  <a:lnTo>
                    <a:pt x="0" y="8636"/>
                  </a:lnTo>
                  <a:lnTo>
                    <a:pt x="0" y="9359"/>
                  </a:lnTo>
                  <a:lnTo>
                    <a:pt x="16916" y="9359"/>
                  </a:lnTo>
                  <a:lnTo>
                    <a:pt x="16916" y="9715"/>
                  </a:lnTo>
                  <a:lnTo>
                    <a:pt x="16205" y="9715"/>
                  </a:lnTo>
                  <a:lnTo>
                    <a:pt x="16205" y="10083"/>
                  </a:lnTo>
                  <a:lnTo>
                    <a:pt x="0" y="10083"/>
                  </a:lnTo>
                  <a:lnTo>
                    <a:pt x="0" y="10439"/>
                  </a:lnTo>
                  <a:lnTo>
                    <a:pt x="15125" y="10439"/>
                  </a:lnTo>
                  <a:lnTo>
                    <a:pt x="15125" y="10807"/>
                  </a:lnTo>
                  <a:lnTo>
                    <a:pt x="14757" y="10807"/>
                  </a:lnTo>
                  <a:lnTo>
                    <a:pt x="14757" y="11163"/>
                  </a:lnTo>
                  <a:lnTo>
                    <a:pt x="13322" y="11163"/>
                  </a:lnTo>
                  <a:lnTo>
                    <a:pt x="13322" y="11518"/>
                  </a:lnTo>
                  <a:lnTo>
                    <a:pt x="0" y="11518"/>
                  </a:lnTo>
                  <a:lnTo>
                    <a:pt x="0" y="11887"/>
                  </a:lnTo>
                  <a:lnTo>
                    <a:pt x="12598" y="11887"/>
                  </a:lnTo>
                  <a:lnTo>
                    <a:pt x="12598" y="12242"/>
                  </a:lnTo>
                  <a:lnTo>
                    <a:pt x="0" y="12242"/>
                  </a:lnTo>
                  <a:lnTo>
                    <a:pt x="0" y="12966"/>
                  </a:lnTo>
                  <a:lnTo>
                    <a:pt x="11163" y="12966"/>
                  </a:lnTo>
                  <a:lnTo>
                    <a:pt x="11163" y="13322"/>
                  </a:lnTo>
                  <a:lnTo>
                    <a:pt x="292684" y="13322"/>
                  </a:lnTo>
                  <a:lnTo>
                    <a:pt x="292684" y="12966"/>
                  </a:lnTo>
                  <a:lnTo>
                    <a:pt x="363245" y="12966"/>
                  </a:lnTo>
                  <a:lnTo>
                    <a:pt x="363245" y="12242"/>
                  </a:lnTo>
                  <a:lnTo>
                    <a:pt x="291236" y="12242"/>
                  </a:lnTo>
                  <a:lnTo>
                    <a:pt x="291236" y="11887"/>
                  </a:lnTo>
                  <a:lnTo>
                    <a:pt x="363245" y="11887"/>
                  </a:lnTo>
                  <a:lnTo>
                    <a:pt x="363245" y="11518"/>
                  </a:lnTo>
                  <a:lnTo>
                    <a:pt x="290156" y="11518"/>
                  </a:lnTo>
                  <a:lnTo>
                    <a:pt x="290156" y="11163"/>
                  </a:lnTo>
                  <a:lnTo>
                    <a:pt x="289077" y="11163"/>
                  </a:lnTo>
                  <a:lnTo>
                    <a:pt x="289077" y="10807"/>
                  </a:lnTo>
                  <a:lnTo>
                    <a:pt x="288366" y="10807"/>
                  </a:lnTo>
                  <a:lnTo>
                    <a:pt x="288366" y="10439"/>
                  </a:lnTo>
                  <a:lnTo>
                    <a:pt x="363245" y="10439"/>
                  </a:lnTo>
                  <a:lnTo>
                    <a:pt x="363245" y="10083"/>
                  </a:lnTo>
                  <a:lnTo>
                    <a:pt x="287642" y="10083"/>
                  </a:lnTo>
                  <a:lnTo>
                    <a:pt x="287642" y="9715"/>
                  </a:lnTo>
                  <a:lnTo>
                    <a:pt x="286562" y="9715"/>
                  </a:lnTo>
                  <a:lnTo>
                    <a:pt x="286562" y="9359"/>
                  </a:lnTo>
                  <a:lnTo>
                    <a:pt x="363245" y="9359"/>
                  </a:lnTo>
                  <a:lnTo>
                    <a:pt x="363245" y="8636"/>
                  </a:lnTo>
                  <a:lnTo>
                    <a:pt x="284759" y="8636"/>
                  </a:lnTo>
                  <a:lnTo>
                    <a:pt x="284759" y="8280"/>
                  </a:lnTo>
                  <a:lnTo>
                    <a:pt x="363245" y="8280"/>
                  </a:lnTo>
                  <a:lnTo>
                    <a:pt x="363245" y="7924"/>
                  </a:lnTo>
                  <a:lnTo>
                    <a:pt x="284403" y="7924"/>
                  </a:lnTo>
                  <a:lnTo>
                    <a:pt x="284403" y="7556"/>
                  </a:lnTo>
                  <a:lnTo>
                    <a:pt x="283324" y="7556"/>
                  </a:lnTo>
                  <a:lnTo>
                    <a:pt x="283324" y="7200"/>
                  </a:lnTo>
                  <a:lnTo>
                    <a:pt x="282244" y="7200"/>
                  </a:lnTo>
                  <a:lnTo>
                    <a:pt x="282244" y="6845"/>
                  </a:lnTo>
                  <a:lnTo>
                    <a:pt x="363245" y="6845"/>
                  </a:lnTo>
                  <a:lnTo>
                    <a:pt x="363245" y="6477"/>
                  </a:lnTo>
                  <a:lnTo>
                    <a:pt x="281165" y="6477"/>
                  </a:lnTo>
                  <a:lnTo>
                    <a:pt x="281165" y="6121"/>
                  </a:lnTo>
                  <a:lnTo>
                    <a:pt x="280797" y="6121"/>
                  </a:lnTo>
                  <a:lnTo>
                    <a:pt x="280797" y="5765"/>
                  </a:lnTo>
                  <a:lnTo>
                    <a:pt x="363245" y="5765"/>
                  </a:lnTo>
                  <a:lnTo>
                    <a:pt x="363245" y="5041"/>
                  </a:lnTo>
                  <a:lnTo>
                    <a:pt x="278638" y="5041"/>
                  </a:lnTo>
                  <a:lnTo>
                    <a:pt x="278638" y="4686"/>
                  </a:lnTo>
                  <a:lnTo>
                    <a:pt x="277558" y="4686"/>
                  </a:lnTo>
                  <a:lnTo>
                    <a:pt x="277558" y="4318"/>
                  </a:lnTo>
                  <a:lnTo>
                    <a:pt x="363245" y="4318"/>
                  </a:lnTo>
                  <a:lnTo>
                    <a:pt x="363245" y="3962"/>
                  </a:lnTo>
                  <a:lnTo>
                    <a:pt x="277202" y="3962"/>
                  </a:lnTo>
                  <a:lnTo>
                    <a:pt x="277202" y="3606"/>
                  </a:lnTo>
                  <a:lnTo>
                    <a:pt x="276123" y="3606"/>
                  </a:lnTo>
                  <a:lnTo>
                    <a:pt x="276123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275043" y="2882"/>
                  </a:lnTo>
                  <a:lnTo>
                    <a:pt x="275043" y="2527"/>
                  </a:lnTo>
                  <a:lnTo>
                    <a:pt x="273964" y="2527"/>
                  </a:lnTo>
                  <a:lnTo>
                    <a:pt x="273964" y="2159"/>
                  </a:lnTo>
                  <a:lnTo>
                    <a:pt x="363245" y="2159"/>
                  </a:lnTo>
                  <a:lnTo>
                    <a:pt x="363245" y="1447"/>
                  </a:lnTo>
                  <a:lnTo>
                    <a:pt x="272516" y="1447"/>
                  </a:lnTo>
                  <a:lnTo>
                    <a:pt x="272516" y="1079"/>
                  </a:lnTo>
                  <a:lnTo>
                    <a:pt x="271437" y="1079"/>
                  </a:lnTo>
                  <a:lnTo>
                    <a:pt x="271437" y="723"/>
                  </a:lnTo>
                  <a:lnTo>
                    <a:pt x="363245" y="723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0">
              <a:extLst>
                <a:ext uri="{FF2B5EF4-FFF2-40B4-BE49-F238E27FC236}">
                  <a16:creationId xmlns:a16="http://schemas.microsoft.com/office/drawing/2014/main" id="{4C1E01B2-0EA2-49A8-B2BC-02FD4F182DE5}"/>
                </a:ext>
              </a:extLst>
            </p:cNvPr>
            <p:cNvSpPr/>
            <p:nvPr/>
          </p:nvSpPr>
          <p:spPr>
            <a:xfrm>
              <a:off x="4876558" y="4095002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293763" y="355"/>
                  </a:lnTo>
                  <a:lnTo>
                    <a:pt x="293763" y="0"/>
                  </a:lnTo>
                  <a:lnTo>
                    <a:pt x="9715" y="0"/>
                  </a:lnTo>
                  <a:lnTo>
                    <a:pt x="9715" y="355"/>
                  </a:lnTo>
                  <a:lnTo>
                    <a:pt x="0" y="355"/>
                  </a:lnTo>
                  <a:lnTo>
                    <a:pt x="0" y="723"/>
                  </a:lnTo>
                  <a:lnTo>
                    <a:pt x="9004" y="723"/>
                  </a:lnTo>
                  <a:lnTo>
                    <a:pt x="9004" y="1079"/>
                  </a:lnTo>
                  <a:lnTo>
                    <a:pt x="7924" y="1079"/>
                  </a:lnTo>
                  <a:lnTo>
                    <a:pt x="7924" y="1435"/>
                  </a:lnTo>
                  <a:lnTo>
                    <a:pt x="7556" y="1435"/>
                  </a:lnTo>
                  <a:lnTo>
                    <a:pt x="7556" y="1803"/>
                  </a:lnTo>
                  <a:lnTo>
                    <a:pt x="0" y="1803"/>
                  </a:lnTo>
                  <a:lnTo>
                    <a:pt x="0" y="2159"/>
                  </a:lnTo>
                  <a:lnTo>
                    <a:pt x="6477" y="2159"/>
                  </a:lnTo>
                  <a:lnTo>
                    <a:pt x="6477" y="2514"/>
                  </a:lnTo>
                  <a:lnTo>
                    <a:pt x="5397" y="2514"/>
                  </a:lnTo>
                  <a:lnTo>
                    <a:pt x="5397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4318" y="3238"/>
                  </a:lnTo>
                  <a:lnTo>
                    <a:pt x="4318" y="3594"/>
                  </a:lnTo>
                  <a:lnTo>
                    <a:pt x="3962" y="3594"/>
                  </a:lnTo>
                  <a:lnTo>
                    <a:pt x="3962" y="3962"/>
                  </a:lnTo>
                  <a:lnTo>
                    <a:pt x="0" y="3962"/>
                  </a:lnTo>
                  <a:lnTo>
                    <a:pt x="0" y="4673"/>
                  </a:lnTo>
                  <a:lnTo>
                    <a:pt x="1803" y="4673"/>
                  </a:lnTo>
                  <a:lnTo>
                    <a:pt x="1803" y="5041"/>
                  </a:lnTo>
                  <a:lnTo>
                    <a:pt x="723" y="5041"/>
                  </a:lnTo>
                  <a:lnTo>
                    <a:pt x="723" y="5397"/>
                  </a:lnTo>
                  <a:lnTo>
                    <a:pt x="0" y="5397"/>
                  </a:lnTo>
                  <a:lnTo>
                    <a:pt x="0" y="6121"/>
                  </a:lnTo>
                  <a:lnTo>
                    <a:pt x="723" y="6121"/>
                  </a:lnTo>
                  <a:lnTo>
                    <a:pt x="723" y="6477"/>
                  </a:lnTo>
                  <a:lnTo>
                    <a:pt x="1803" y="6477"/>
                  </a:lnTo>
                  <a:lnTo>
                    <a:pt x="1803" y="6845"/>
                  </a:lnTo>
                  <a:lnTo>
                    <a:pt x="0" y="6845"/>
                  </a:lnTo>
                  <a:lnTo>
                    <a:pt x="0" y="7200"/>
                  </a:lnTo>
                  <a:lnTo>
                    <a:pt x="2882" y="7200"/>
                  </a:lnTo>
                  <a:lnTo>
                    <a:pt x="2882" y="7556"/>
                  </a:lnTo>
                  <a:lnTo>
                    <a:pt x="0" y="7556"/>
                  </a:lnTo>
                  <a:lnTo>
                    <a:pt x="0" y="8280"/>
                  </a:lnTo>
                  <a:lnTo>
                    <a:pt x="4318" y="8280"/>
                  </a:lnTo>
                  <a:lnTo>
                    <a:pt x="4318" y="8636"/>
                  </a:lnTo>
                  <a:lnTo>
                    <a:pt x="5397" y="8636"/>
                  </a:lnTo>
                  <a:lnTo>
                    <a:pt x="5397" y="9004"/>
                  </a:lnTo>
                  <a:lnTo>
                    <a:pt x="0" y="9004"/>
                  </a:lnTo>
                  <a:lnTo>
                    <a:pt x="0" y="9359"/>
                  </a:lnTo>
                  <a:lnTo>
                    <a:pt x="6477" y="9359"/>
                  </a:lnTo>
                  <a:lnTo>
                    <a:pt x="6477" y="9715"/>
                  </a:lnTo>
                  <a:lnTo>
                    <a:pt x="7556" y="9715"/>
                  </a:lnTo>
                  <a:lnTo>
                    <a:pt x="7556" y="10083"/>
                  </a:lnTo>
                  <a:lnTo>
                    <a:pt x="7924" y="10083"/>
                  </a:lnTo>
                  <a:lnTo>
                    <a:pt x="7924" y="10439"/>
                  </a:lnTo>
                  <a:lnTo>
                    <a:pt x="0" y="10439"/>
                  </a:lnTo>
                  <a:lnTo>
                    <a:pt x="0" y="10795"/>
                  </a:lnTo>
                  <a:lnTo>
                    <a:pt x="9004" y="10795"/>
                  </a:lnTo>
                  <a:lnTo>
                    <a:pt x="9004" y="11163"/>
                  </a:lnTo>
                  <a:lnTo>
                    <a:pt x="0" y="11163"/>
                  </a:lnTo>
                  <a:lnTo>
                    <a:pt x="0" y="11874"/>
                  </a:lnTo>
                  <a:lnTo>
                    <a:pt x="11163" y="11874"/>
                  </a:lnTo>
                  <a:lnTo>
                    <a:pt x="11163" y="12242"/>
                  </a:lnTo>
                  <a:lnTo>
                    <a:pt x="11518" y="12242"/>
                  </a:lnTo>
                  <a:lnTo>
                    <a:pt x="11518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12598" y="12954"/>
                  </a:lnTo>
                  <a:lnTo>
                    <a:pt x="12598" y="13322"/>
                  </a:lnTo>
                  <a:lnTo>
                    <a:pt x="316077" y="13322"/>
                  </a:lnTo>
                  <a:lnTo>
                    <a:pt x="316077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314998" y="12598"/>
                  </a:lnTo>
                  <a:lnTo>
                    <a:pt x="314998" y="12242"/>
                  </a:lnTo>
                  <a:lnTo>
                    <a:pt x="313918" y="12242"/>
                  </a:lnTo>
                  <a:lnTo>
                    <a:pt x="313918" y="11874"/>
                  </a:lnTo>
                  <a:lnTo>
                    <a:pt x="363245" y="11874"/>
                  </a:lnTo>
                  <a:lnTo>
                    <a:pt x="363245" y="11163"/>
                  </a:lnTo>
                  <a:lnTo>
                    <a:pt x="312483" y="11163"/>
                  </a:lnTo>
                  <a:lnTo>
                    <a:pt x="312483" y="10795"/>
                  </a:lnTo>
                  <a:lnTo>
                    <a:pt x="363245" y="10795"/>
                  </a:lnTo>
                  <a:lnTo>
                    <a:pt x="363245" y="10439"/>
                  </a:lnTo>
                  <a:lnTo>
                    <a:pt x="311404" y="10439"/>
                  </a:lnTo>
                  <a:lnTo>
                    <a:pt x="311404" y="10083"/>
                  </a:lnTo>
                  <a:lnTo>
                    <a:pt x="310324" y="10083"/>
                  </a:lnTo>
                  <a:lnTo>
                    <a:pt x="310324" y="9715"/>
                  </a:lnTo>
                  <a:lnTo>
                    <a:pt x="309956" y="9715"/>
                  </a:lnTo>
                  <a:lnTo>
                    <a:pt x="309956" y="9359"/>
                  </a:lnTo>
                  <a:lnTo>
                    <a:pt x="363245" y="9359"/>
                  </a:lnTo>
                  <a:lnTo>
                    <a:pt x="363245" y="9004"/>
                  </a:lnTo>
                  <a:lnTo>
                    <a:pt x="308876" y="9004"/>
                  </a:lnTo>
                  <a:lnTo>
                    <a:pt x="308876" y="8636"/>
                  </a:lnTo>
                  <a:lnTo>
                    <a:pt x="308165" y="8636"/>
                  </a:lnTo>
                  <a:lnTo>
                    <a:pt x="308165" y="8280"/>
                  </a:lnTo>
                  <a:lnTo>
                    <a:pt x="363245" y="8280"/>
                  </a:lnTo>
                  <a:lnTo>
                    <a:pt x="363245" y="7556"/>
                  </a:lnTo>
                  <a:lnTo>
                    <a:pt x="306362" y="7556"/>
                  </a:lnTo>
                  <a:lnTo>
                    <a:pt x="306362" y="7200"/>
                  </a:lnTo>
                  <a:lnTo>
                    <a:pt x="363245" y="7200"/>
                  </a:lnTo>
                  <a:lnTo>
                    <a:pt x="363245" y="6845"/>
                  </a:lnTo>
                  <a:lnTo>
                    <a:pt x="305282" y="6845"/>
                  </a:lnTo>
                  <a:lnTo>
                    <a:pt x="305282" y="6477"/>
                  </a:lnTo>
                  <a:lnTo>
                    <a:pt x="304558" y="6477"/>
                  </a:lnTo>
                  <a:lnTo>
                    <a:pt x="304558" y="6121"/>
                  </a:lnTo>
                  <a:lnTo>
                    <a:pt x="303479" y="6121"/>
                  </a:lnTo>
                  <a:lnTo>
                    <a:pt x="303479" y="5753"/>
                  </a:lnTo>
                  <a:lnTo>
                    <a:pt x="363245" y="5753"/>
                  </a:lnTo>
                  <a:lnTo>
                    <a:pt x="363245" y="5397"/>
                  </a:lnTo>
                  <a:lnTo>
                    <a:pt x="302755" y="5397"/>
                  </a:lnTo>
                  <a:lnTo>
                    <a:pt x="302755" y="5041"/>
                  </a:lnTo>
                  <a:lnTo>
                    <a:pt x="302044" y="5041"/>
                  </a:lnTo>
                  <a:lnTo>
                    <a:pt x="302044" y="4673"/>
                  </a:lnTo>
                  <a:lnTo>
                    <a:pt x="363245" y="4673"/>
                  </a:lnTo>
                  <a:lnTo>
                    <a:pt x="363245" y="3962"/>
                  </a:lnTo>
                  <a:lnTo>
                    <a:pt x="299885" y="3962"/>
                  </a:lnTo>
                  <a:lnTo>
                    <a:pt x="299885" y="3594"/>
                  </a:lnTo>
                  <a:lnTo>
                    <a:pt x="299516" y="3594"/>
                  </a:lnTo>
                  <a:lnTo>
                    <a:pt x="299516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298437" y="2882"/>
                  </a:lnTo>
                  <a:lnTo>
                    <a:pt x="298437" y="2514"/>
                  </a:lnTo>
                  <a:lnTo>
                    <a:pt x="297357" y="2514"/>
                  </a:lnTo>
                  <a:lnTo>
                    <a:pt x="297357" y="2159"/>
                  </a:lnTo>
                  <a:lnTo>
                    <a:pt x="363245" y="2159"/>
                  </a:lnTo>
                  <a:lnTo>
                    <a:pt x="363245" y="1803"/>
                  </a:lnTo>
                  <a:lnTo>
                    <a:pt x="296278" y="1803"/>
                  </a:lnTo>
                  <a:lnTo>
                    <a:pt x="296278" y="1435"/>
                  </a:lnTo>
                  <a:lnTo>
                    <a:pt x="295922" y="1435"/>
                  </a:lnTo>
                  <a:lnTo>
                    <a:pt x="295922" y="1079"/>
                  </a:lnTo>
                  <a:lnTo>
                    <a:pt x="294843" y="1079"/>
                  </a:lnTo>
                  <a:lnTo>
                    <a:pt x="294843" y="723"/>
                  </a:lnTo>
                  <a:lnTo>
                    <a:pt x="363245" y="723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1">
              <a:extLst>
                <a:ext uri="{FF2B5EF4-FFF2-40B4-BE49-F238E27FC236}">
                  <a16:creationId xmlns:a16="http://schemas.microsoft.com/office/drawing/2014/main" id="{57991AAA-6912-4B5E-ADDC-65CC017C5A55}"/>
                </a:ext>
              </a:extLst>
            </p:cNvPr>
            <p:cNvSpPr/>
            <p:nvPr/>
          </p:nvSpPr>
          <p:spPr>
            <a:xfrm>
              <a:off x="4876558" y="4108325"/>
              <a:ext cx="363855" cy="12700"/>
            </a:xfrm>
            <a:custGeom>
              <a:avLst/>
              <a:gdLst/>
              <a:ahLst/>
              <a:cxnLst/>
              <a:rect l="l" t="t" r="r" b="b"/>
              <a:pathLst>
                <a:path w="363854" h="12700">
                  <a:moveTo>
                    <a:pt x="363245" y="711"/>
                  </a:moveTo>
                  <a:lnTo>
                    <a:pt x="317525" y="711"/>
                  </a:lnTo>
                  <a:lnTo>
                    <a:pt x="317525" y="355"/>
                  </a:lnTo>
                  <a:lnTo>
                    <a:pt x="317157" y="355"/>
                  </a:lnTo>
                  <a:lnTo>
                    <a:pt x="317157" y="0"/>
                  </a:lnTo>
                  <a:lnTo>
                    <a:pt x="13322" y="0"/>
                  </a:lnTo>
                  <a:lnTo>
                    <a:pt x="13322" y="355"/>
                  </a:lnTo>
                  <a:lnTo>
                    <a:pt x="14757" y="355"/>
                  </a:lnTo>
                  <a:lnTo>
                    <a:pt x="14757" y="711"/>
                  </a:lnTo>
                  <a:lnTo>
                    <a:pt x="0" y="711"/>
                  </a:lnTo>
                  <a:lnTo>
                    <a:pt x="0" y="1079"/>
                  </a:lnTo>
                  <a:lnTo>
                    <a:pt x="15125" y="1079"/>
                  </a:lnTo>
                  <a:lnTo>
                    <a:pt x="15125" y="1435"/>
                  </a:lnTo>
                  <a:lnTo>
                    <a:pt x="16205" y="1435"/>
                  </a:lnTo>
                  <a:lnTo>
                    <a:pt x="16205" y="1790"/>
                  </a:lnTo>
                  <a:lnTo>
                    <a:pt x="0" y="1790"/>
                  </a:lnTo>
                  <a:lnTo>
                    <a:pt x="0" y="2159"/>
                  </a:lnTo>
                  <a:lnTo>
                    <a:pt x="16916" y="2159"/>
                  </a:lnTo>
                  <a:lnTo>
                    <a:pt x="16916" y="2514"/>
                  </a:lnTo>
                  <a:lnTo>
                    <a:pt x="17995" y="2514"/>
                  </a:lnTo>
                  <a:lnTo>
                    <a:pt x="17995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18719" y="3238"/>
                  </a:lnTo>
                  <a:lnTo>
                    <a:pt x="18719" y="3594"/>
                  </a:lnTo>
                  <a:lnTo>
                    <a:pt x="19443" y="3594"/>
                  </a:lnTo>
                  <a:lnTo>
                    <a:pt x="19443" y="3962"/>
                  </a:lnTo>
                  <a:lnTo>
                    <a:pt x="20523" y="3962"/>
                  </a:lnTo>
                  <a:lnTo>
                    <a:pt x="20523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21602" y="4673"/>
                  </a:lnTo>
                  <a:lnTo>
                    <a:pt x="21602" y="5041"/>
                  </a:lnTo>
                  <a:lnTo>
                    <a:pt x="21958" y="5041"/>
                  </a:lnTo>
                  <a:lnTo>
                    <a:pt x="21958" y="5397"/>
                  </a:lnTo>
                  <a:lnTo>
                    <a:pt x="23037" y="5397"/>
                  </a:lnTo>
                  <a:lnTo>
                    <a:pt x="23037" y="5753"/>
                  </a:lnTo>
                  <a:lnTo>
                    <a:pt x="0" y="5753"/>
                  </a:lnTo>
                  <a:lnTo>
                    <a:pt x="0" y="6121"/>
                  </a:lnTo>
                  <a:lnTo>
                    <a:pt x="24117" y="6121"/>
                  </a:lnTo>
                  <a:lnTo>
                    <a:pt x="24117" y="6477"/>
                  </a:lnTo>
                  <a:lnTo>
                    <a:pt x="0" y="6477"/>
                  </a:lnTo>
                  <a:lnTo>
                    <a:pt x="0" y="7200"/>
                  </a:lnTo>
                  <a:lnTo>
                    <a:pt x="25565" y="7200"/>
                  </a:lnTo>
                  <a:lnTo>
                    <a:pt x="25565" y="7556"/>
                  </a:lnTo>
                  <a:lnTo>
                    <a:pt x="26644" y="7556"/>
                  </a:lnTo>
                  <a:lnTo>
                    <a:pt x="26644" y="7912"/>
                  </a:lnTo>
                  <a:lnTo>
                    <a:pt x="0" y="7912"/>
                  </a:lnTo>
                  <a:lnTo>
                    <a:pt x="0" y="8280"/>
                  </a:lnTo>
                  <a:lnTo>
                    <a:pt x="27724" y="8280"/>
                  </a:lnTo>
                  <a:lnTo>
                    <a:pt x="27724" y="8636"/>
                  </a:lnTo>
                  <a:lnTo>
                    <a:pt x="28803" y="8636"/>
                  </a:lnTo>
                  <a:lnTo>
                    <a:pt x="28803" y="8991"/>
                  </a:lnTo>
                  <a:lnTo>
                    <a:pt x="29159" y="8991"/>
                  </a:lnTo>
                  <a:lnTo>
                    <a:pt x="29159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30238" y="9715"/>
                  </a:lnTo>
                  <a:lnTo>
                    <a:pt x="30238" y="10071"/>
                  </a:lnTo>
                  <a:lnTo>
                    <a:pt x="0" y="10071"/>
                  </a:lnTo>
                  <a:lnTo>
                    <a:pt x="0" y="10795"/>
                  </a:lnTo>
                  <a:lnTo>
                    <a:pt x="32397" y="10795"/>
                  </a:lnTo>
                  <a:lnTo>
                    <a:pt x="32397" y="11163"/>
                  </a:lnTo>
                  <a:lnTo>
                    <a:pt x="32766" y="11163"/>
                  </a:lnTo>
                  <a:lnTo>
                    <a:pt x="32766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33845" y="11874"/>
                  </a:lnTo>
                  <a:lnTo>
                    <a:pt x="33845" y="12242"/>
                  </a:lnTo>
                  <a:lnTo>
                    <a:pt x="34925" y="12242"/>
                  </a:lnTo>
                  <a:lnTo>
                    <a:pt x="34925" y="12598"/>
                  </a:lnTo>
                  <a:lnTo>
                    <a:pt x="338404" y="12598"/>
                  </a:lnTo>
                  <a:lnTo>
                    <a:pt x="338404" y="12242"/>
                  </a:lnTo>
                  <a:lnTo>
                    <a:pt x="337324" y="12242"/>
                  </a:lnTo>
                  <a:lnTo>
                    <a:pt x="337324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336245" y="11518"/>
                  </a:lnTo>
                  <a:lnTo>
                    <a:pt x="336245" y="11163"/>
                  </a:lnTo>
                  <a:lnTo>
                    <a:pt x="335165" y="11163"/>
                  </a:lnTo>
                  <a:lnTo>
                    <a:pt x="335165" y="10795"/>
                  </a:lnTo>
                  <a:lnTo>
                    <a:pt x="363245" y="10795"/>
                  </a:lnTo>
                  <a:lnTo>
                    <a:pt x="363245" y="10071"/>
                  </a:lnTo>
                  <a:lnTo>
                    <a:pt x="333717" y="10071"/>
                  </a:lnTo>
                  <a:lnTo>
                    <a:pt x="333717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332638" y="9359"/>
                  </a:lnTo>
                  <a:lnTo>
                    <a:pt x="332638" y="8991"/>
                  </a:lnTo>
                  <a:lnTo>
                    <a:pt x="331927" y="8991"/>
                  </a:lnTo>
                  <a:lnTo>
                    <a:pt x="331927" y="8636"/>
                  </a:lnTo>
                  <a:lnTo>
                    <a:pt x="331203" y="8636"/>
                  </a:lnTo>
                  <a:lnTo>
                    <a:pt x="331203" y="8280"/>
                  </a:lnTo>
                  <a:lnTo>
                    <a:pt x="363245" y="8280"/>
                  </a:lnTo>
                  <a:lnTo>
                    <a:pt x="363245" y="7912"/>
                  </a:lnTo>
                  <a:lnTo>
                    <a:pt x="330123" y="7912"/>
                  </a:lnTo>
                  <a:lnTo>
                    <a:pt x="330123" y="7556"/>
                  </a:lnTo>
                  <a:lnTo>
                    <a:pt x="329044" y="7556"/>
                  </a:lnTo>
                  <a:lnTo>
                    <a:pt x="329044" y="7200"/>
                  </a:lnTo>
                  <a:lnTo>
                    <a:pt x="363245" y="7200"/>
                  </a:lnTo>
                  <a:lnTo>
                    <a:pt x="363245" y="6477"/>
                  </a:lnTo>
                  <a:lnTo>
                    <a:pt x="327596" y="6477"/>
                  </a:lnTo>
                  <a:lnTo>
                    <a:pt x="327596" y="6121"/>
                  </a:lnTo>
                  <a:lnTo>
                    <a:pt x="363245" y="6121"/>
                  </a:lnTo>
                  <a:lnTo>
                    <a:pt x="363245" y="5753"/>
                  </a:lnTo>
                  <a:lnTo>
                    <a:pt x="326517" y="5753"/>
                  </a:lnTo>
                  <a:lnTo>
                    <a:pt x="326517" y="5397"/>
                  </a:lnTo>
                  <a:lnTo>
                    <a:pt x="325805" y="5397"/>
                  </a:lnTo>
                  <a:lnTo>
                    <a:pt x="325805" y="5041"/>
                  </a:lnTo>
                  <a:lnTo>
                    <a:pt x="324726" y="5041"/>
                  </a:lnTo>
                  <a:lnTo>
                    <a:pt x="324726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324358" y="4318"/>
                  </a:lnTo>
                  <a:lnTo>
                    <a:pt x="324358" y="3962"/>
                  </a:lnTo>
                  <a:lnTo>
                    <a:pt x="322922" y="3962"/>
                  </a:lnTo>
                  <a:lnTo>
                    <a:pt x="322922" y="3594"/>
                  </a:lnTo>
                  <a:lnTo>
                    <a:pt x="322199" y="3594"/>
                  </a:lnTo>
                  <a:lnTo>
                    <a:pt x="322199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321119" y="2882"/>
                  </a:lnTo>
                  <a:lnTo>
                    <a:pt x="321119" y="2514"/>
                  </a:lnTo>
                  <a:lnTo>
                    <a:pt x="320763" y="2514"/>
                  </a:lnTo>
                  <a:lnTo>
                    <a:pt x="320763" y="2159"/>
                  </a:lnTo>
                  <a:lnTo>
                    <a:pt x="363245" y="2159"/>
                  </a:lnTo>
                  <a:lnTo>
                    <a:pt x="363245" y="1790"/>
                  </a:lnTo>
                  <a:lnTo>
                    <a:pt x="319684" y="1790"/>
                  </a:lnTo>
                  <a:lnTo>
                    <a:pt x="319684" y="1435"/>
                  </a:lnTo>
                  <a:lnTo>
                    <a:pt x="318604" y="1435"/>
                  </a:lnTo>
                  <a:lnTo>
                    <a:pt x="318604" y="1079"/>
                  </a:lnTo>
                  <a:lnTo>
                    <a:pt x="363245" y="1079"/>
                  </a:lnTo>
                  <a:lnTo>
                    <a:pt x="363245" y="711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2">
              <a:extLst>
                <a:ext uri="{FF2B5EF4-FFF2-40B4-BE49-F238E27FC236}">
                  <a16:creationId xmlns:a16="http://schemas.microsoft.com/office/drawing/2014/main" id="{9852BA26-91FA-4904-91A5-DA068327CF8F}"/>
                </a:ext>
              </a:extLst>
            </p:cNvPr>
            <p:cNvSpPr/>
            <p:nvPr/>
          </p:nvSpPr>
          <p:spPr>
            <a:xfrm>
              <a:off x="4876558" y="4120923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338759" y="355"/>
                  </a:lnTo>
                  <a:lnTo>
                    <a:pt x="338759" y="0"/>
                  </a:lnTo>
                  <a:lnTo>
                    <a:pt x="35636" y="0"/>
                  </a:lnTo>
                  <a:lnTo>
                    <a:pt x="35636" y="355"/>
                  </a:lnTo>
                  <a:lnTo>
                    <a:pt x="0" y="355"/>
                  </a:lnTo>
                  <a:lnTo>
                    <a:pt x="0" y="723"/>
                  </a:lnTo>
                  <a:lnTo>
                    <a:pt x="36360" y="723"/>
                  </a:lnTo>
                  <a:lnTo>
                    <a:pt x="36360" y="1079"/>
                  </a:lnTo>
                  <a:lnTo>
                    <a:pt x="37084" y="1079"/>
                  </a:lnTo>
                  <a:lnTo>
                    <a:pt x="37084" y="1435"/>
                  </a:lnTo>
                  <a:lnTo>
                    <a:pt x="0" y="1435"/>
                  </a:lnTo>
                  <a:lnTo>
                    <a:pt x="0" y="1803"/>
                  </a:lnTo>
                  <a:lnTo>
                    <a:pt x="38163" y="1803"/>
                  </a:lnTo>
                  <a:lnTo>
                    <a:pt x="38163" y="2159"/>
                  </a:lnTo>
                  <a:lnTo>
                    <a:pt x="39243" y="2159"/>
                  </a:lnTo>
                  <a:lnTo>
                    <a:pt x="39243" y="2514"/>
                  </a:lnTo>
                  <a:lnTo>
                    <a:pt x="0" y="2514"/>
                  </a:lnTo>
                  <a:lnTo>
                    <a:pt x="0" y="2882"/>
                  </a:lnTo>
                  <a:lnTo>
                    <a:pt x="39966" y="2882"/>
                  </a:lnTo>
                  <a:lnTo>
                    <a:pt x="39966" y="3238"/>
                  </a:lnTo>
                  <a:lnTo>
                    <a:pt x="40678" y="3238"/>
                  </a:lnTo>
                  <a:lnTo>
                    <a:pt x="40678" y="3594"/>
                  </a:lnTo>
                  <a:lnTo>
                    <a:pt x="41757" y="3594"/>
                  </a:lnTo>
                  <a:lnTo>
                    <a:pt x="41757" y="3962"/>
                  </a:lnTo>
                  <a:lnTo>
                    <a:pt x="0" y="3962"/>
                  </a:lnTo>
                  <a:lnTo>
                    <a:pt x="0" y="4318"/>
                  </a:lnTo>
                  <a:lnTo>
                    <a:pt x="42837" y="4318"/>
                  </a:lnTo>
                  <a:lnTo>
                    <a:pt x="42837" y="4673"/>
                  </a:lnTo>
                  <a:lnTo>
                    <a:pt x="43561" y="4673"/>
                  </a:lnTo>
                  <a:lnTo>
                    <a:pt x="43561" y="5041"/>
                  </a:lnTo>
                  <a:lnTo>
                    <a:pt x="44284" y="5041"/>
                  </a:lnTo>
                  <a:lnTo>
                    <a:pt x="44284" y="5397"/>
                  </a:lnTo>
                  <a:lnTo>
                    <a:pt x="0" y="5397"/>
                  </a:lnTo>
                  <a:lnTo>
                    <a:pt x="0" y="5753"/>
                  </a:lnTo>
                  <a:lnTo>
                    <a:pt x="45364" y="5753"/>
                  </a:lnTo>
                  <a:lnTo>
                    <a:pt x="45364" y="6121"/>
                  </a:lnTo>
                  <a:lnTo>
                    <a:pt x="0" y="6121"/>
                  </a:lnTo>
                  <a:lnTo>
                    <a:pt x="0" y="6477"/>
                  </a:lnTo>
                  <a:lnTo>
                    <a:pt x="46443" y="6477"/>
                  </a:lnTo>
                  <a:lnTo>
                    <a:pt x="46443" y="6832"/>
                  </a:lnTo>
                  <a:lnTo>
                    <a:pt x="46799" y="6832"/>
                  </a:lnTo>
                  <a:lnTo>
                    <a:pt x="46799" y="7200"/>
                  </a:lnTo>
                  <a:lnTo>
                    <a:pt x="47879" y="7200"/>
                  </a:lnTo>
                  <a:lnTo>
                    <a:pt x="47879" y="7556"/>
                  </a:lnTo>
                  <a:lnTo>
                    <a:pt x="0" y="7556"/>
                  </a:lnTo>
                  <a:lnTo>
                    <a:pt x="0" y="7924"/>
                  </a:lnTo>
                  <a:lnTo>
                    <a:pt x="48958" y="7924"/>
                  </a:lnTo>
                  <a:lnTo>
                    <a:pt x="48958" y="8280"/>
                  </a:lnTo>
                  <a:lnTo>
                    <a:pt x="50038" y="8280"/>
                  </a:lnTo>
                  <a:lnTo>
                    <a:pt x="50038" y="8636"/>
                  </a:lnTo>
                  <a:lnTo>
                    <a:pt x="50406" y="8636"/>
                  </a:lnTo>
                  <a:lnTo>
                    <a:pt x="50406" y="9004"/>
                  </a:lnTo>
                  <a:lnTo>
                    <a:pt x="0" y="9004"/>
                  </a:lnTo>
                  <a:lnTo>
                    <a:pt x="0" y="9359"/>
                  </a:lnTo>
                  <a:lnTo>
                    <a:pt x="51485" y="9359"/>
                  </a:lnTo>
                  <a:lnTo>
                    <a:pt x="51485" y="9715"/>
                  </a:lnTo>
                  <a:lnTo>
                    <a:pt x="52565" y="9715"/>
                  </a:lnTo>
                  <a:lnTo>
                    <a:pt x="52565" y="10083"/>
                  </a:lnTo>
                  <a:lnTo>
                    <a:pt x="0" y="10083"/>
                  </a:lnTo>
                  <a:lnTo>
                    <a:pt x="0" y="10439"/>
                  </a:lnTo>
                  <a:lnTo>
                    <a:pt x="53276" y="10439"/>
                  </a:lnTo>
                  <a:lnTo>
                    <a:pt x="53276" y="10795"/>
                  </a:lnTo>
                  <a:lnTo>
                    <a:pt x="54000" y="10795"/>
                  </a:lnTo>
                  <a:lnTo>
                    <a:pt x="54000" y="11163"/>
                  </a:lnTo>
                  <a:lnTo>
                    <a:pt x="0" y="11163"/>
                  </a:lnTo>
                  <a:lnTo>
                    <a:pt x="0" y="11518"/>
                  </a:lnTo>
                  <a:lnTo>
                    <a:pt x="55079" y="11518"/>
                  </a:lnTo>
                  <a:lnTo>
                    <a:pt x="55079" y="11874"/>
                  </a:lnTo>
                  <a:lnTo>
                    <a:pt x="56159" y="11874"/>
                  </a:lnTo>
                  <a:lnTo>
                    <a:pt x="56159" y="12242"/>
                  </a:lnTo>
                  <a:lnTo>
                    <a:pt x="56883" y="12242"/>
                  </a:lnTo>
                  <a:lnTo>
                    <a:pt x="56883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57607" y="12954"/>
                  </a:lnTo>
                  <a:lnTo>
                    <a:pt x="57607" y="13322"/>
                  </a:lnTo>
                  <a:lnTo>
                    <a:pt x="361086" y="13322"/>
                  </a:lnTo>
                  <a:lnTo>
                    <a:pt x="361086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360006" y="12598"/>
                  </a:lnTo>
                  <a:lnTo>
                    <a:pt x="360006" y="12242"/>
                  </a:lnTo>
                  <a:lnTo>
                    <a:pt x="359638" y="12242"/>
                  </a:lnTo>
                  <a:lnTo>
                    <a:pt x="359638" y="11874"/>
                  </a:lnTo>
                  <a:lnTo>
                    <a:pt x="358559" y="11874"/>
                  </a:lnTo>
                  <a:lnTo>
                    <a:pt x="358559" y="11518"/>
                  </a:lnTo>
                  <a:lnTo>
                    <a:pt x="363245" y="11518"/>
                  </a:lnTo>
                  <a:lnTo>
                    <a:pt x="363245" y="11163"/>
                  </a:lnTo>
                  <a:lnTo>
                    <a:pt x="357479" y="11163"/>
                  </a:lnTo>
                  <a:lnTo>
                    <a:pt x="357479" y="10795"/>
                  </a:lnTo>
                  <a:lnTo>
                    <a:pt x="356400" y="10795"/>
                  </a:lnTo>
                  <a:lnTo>
                    <a:pt x="356400" y="10439"/>
                  </a:lnTo>
                  <a:lnTo>
                    <a:pt x="363245" y="10439"/>
                  </a:lnTo>
                  <a:lnTo>
                    <a:pt x="363245" y="10083"/>
                  </a:lnTo>
                  <a:lnTo>
                    <a:pt x="356044" y="10083"/>
                  </a:lnTo>
                  <a:lnTo>
                    <a:pt x="356044" y="9715"/>
                  </a:lnTo>
                  <a:lnTo>
                    <a:pt x="354965" y="9715"/>
                  </a:lnTo>
                  <a:lnTo>
                    <a:pt x="354965" y="9359"/>
                  </a:lnTo>
                  <a:lnTo>
                    <a:pt x="363245" y="9359"/>
                  </a:lnTo>
                  <a:lnTo>
                    <a:pt x="363245" y="9004"/>
                  </a:lnTo>
                  <a:lnTo>
                    <a:pt x="353885" y="9004"/>
                  </a:lnTo>
                  <a:lnTo>
                    <a:pt x="353885" y="8636"/>
                  </a:lnTo>
                  <a:lnTo>
                    <a:pt x="353161" y="8636"/>
                  </a:lnTo>
                  <a:lnTo>
                    <a:pt x="353161" y="8280"/>
                  </a:lnTo>
                  <a:lnTo>
                    <a:pt x="352437" y="8280"/>
                  </a:lnTo>
                  <a:lnTo>
                    <a:pt x="352437" y="7924"/>
                  </a:lnTo>
                  <a:lnTo>
                    <a:pt x="363245" y="7924"/>
                  </a:lnTo>
                  <a:lnTo>
                    <a:pt x="363245" y="7556"/>
                  </a:lnTo>
                  <a:lnTo>
                    <a:pt x="351358" y="7556"/>
                  </a:lnTo>
                  <a:lnTo>
                    <a:pt x="351358" y="7200"/>
                  </a:lnTo>
                  <a:lnTo>
                    <a:pt x="350278" y="7200"/>
                  </a:lnTo>
                  <a:lnTo>
                    <a:pt x="350278" y="6832"/>
                  </a:lnTo>
                  <a:lnTo>
                    <a:pt x="349567" y="6832"/>
                  </a:lnTo>
                  <a:lnTo>
                    <a:pt x="349567" y="6477"/>
                  </a:lnTo>
                  <a:lnTo>
                    <a:pt x="363245" y="6477"/>
                  </a:lnTo>
                  <a:lnTo>
                    <a:pt x="363245" y="6121"/>
                  </a:lnTo>
                  <a:lnTo>
                    <a:pt x="348843" y="6121"/>
                  </a:lnTo>
                  <a:lnTo>
                    <a:pt x="348843" y="5753"/>
                  </a:lnTo>
                  <a:lnTo>
                    <a:pt x="363245" y="5753"/>
                  </a:lnTo>
                  <a:lnTo>
                    <a:pt x="363245" y="5397"/>
                  </a:lnTo>
                  <a:lnTo>
                    <a:pt x="347764" y="5397"/>
                  </a:lnTo>
                  <a:lnTo>
                    <a:pt x="347764" y="5041"/>
                  </a:lnTo>
                  <a:lnTo>
                    <a:pt x="346684" y="5041"/>
                  </a:lnTo>
                  <a:lnTo>
                    <a:pt x="346684" y="4673"/>
                  </a:lnTo>
                  <a:lnTo>
                    <a:pt x="345960" y="4673"/>
                  </a:lnTo>
                  <a:lnTo>
                    <a:pt x="345960" y="4318"/>
                  </a:lnTo>
                  <a:lnTo>
                    <a:pt x="363245" y="4318"/>
                  </a:lnTo>
                  <a:lnTo>
                    <a:pt x="363245" y="3962"/>
                  </a:lnTo>
                  <a:lnTo>
                    <a:pt x="345236" y="3962"/>
                  </a:lnTo>
                  <a:lnTo>
                    <a:pt x="345236" y="3594"/>
                  </a:lnTo>
                  <a:lnTo>
                    <a:pt x="344525" y="3594"/>
                  </a:lnTo>
                  <a:lnTo>
                    <a:pt x="344525" y="3238"/>
                  </a:lnTo>
                  <a:lnTo>
                    <a:pt x="343446" y="3238"/>
                  </a:lnTo>
                  <a:lnTo>
                    <a:pt x="343446" y="2882"/>
                  </a:lnTo>
                  <a:lnTo>
                    <a:pt x="363245" y="2882"/>
                  </a:lnTo>
                  <a:lnTo>
                    <a:pt x="363245" y="2514"/>
                  </a:lnTo>
                  <a:lnTo>
                    <a:pt x="342366" y="2514"/>
                  </a:lnTo>
                  <a:lnTo>
                    <a:pt x="342366" y="2159"/>
                  </a:lnTo>
                  <a:lnTo>
                    <a:pt x="341998" y="2159"/>
                  </a:lnTo>
                  <a:lnTo>
                    <a:pt x="341998" y="1803"/>
                  </a:lnTo>
                  <a:lnTo>
                    <a:pt x="363245" y="1803"/>
                  </a:lnTo>
                  <a:lnTo>
                    <a:pt x="363245" y="1435"/>
                  </a:lnTo>
                  <a:lnTo>
                    <a:pt x="340918" y="1435"/>
                  </a:lnTo>
                  <a:lnTo>
                    <a:pt x="340918" y="1079"/>
                  </a:lnTo>
                  <a:lnTo>
                    <a:pt x="339839" y="1079"/>
                  </a:lnTo>
                  <a:lnTo>
                    <a:pt x="339839" y="723"/>
                  </a:lnTo>
                  <a:lnTo>
                    <a:pt x="363245" y="723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93">
              <a:extLst>
                <a:ext uri="{FF2B5EF4-FFF2-40B4-BE49-F238E27FC236}">
                  <a16:creationId xmlns:a16="http://schemas.microsoft.com/office/drawing/2014/main" id="{039D4027-88EC-4E37-8424-7D70055B3213}"/>
                </a:ext>
              </a:extLst>
            </p:cNvPr>
            <p:cNvSpPr/>
            <p:nvPr/>
          </p:nvSpPr>
          <p:spPr>
            <a:xfrm>
              <a:off x="4876558" y="4134245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2877" y="355"/>
                  </a:moveTo>
                  <a:lnTo>
                    <a:pt x="362165" y="355"/>
                  </a:lnTo>
                  <a:lnTo>
                    <a:pt x="362165" y="0"/>
                  </a:lnTo>
                  <a:lnTo>
                    <a:pt x="58318" y="0"/>
                  </a:lnTo>
                  <a:lnTo>
                    <a:pt x="58318" y="355"/>
                  </a:lnTo>
                  <a:lnTo>
                    <a:pt x="59766" y="355"/>
                  </a:lnTo>
                  <a:lnTo>
                    <a:pt x="59766" y="711"/>
                  </a:lnTo>
                  <a:lnTo>
                    <a:pt x="362877" y="711"/>
                  </a:lnTo>
                  <a:lnTo>
                    <a:pt x="362877" y="355"/>
                  </a:lnTo>
                  <a:close/>
                </a:path>
                <a:path w="363854" h="13335">
                  <a:moveTo>
                    <a:pt x="363245" y="1054"/>
                  </a:moveTo>
                  <a:lnTo>
                    <a:pt x="0" y="1054"/>
                  </a:lnTo>
                  <a:lnTo>
                    <a:pt x="0" y="2324"/>
                  </a:lnTo>
                  <a:lnTo>
                    <a:pt x="61925" y="2324"/>
                  </a:lnTo>
                  <a:lnTo>
                    <a:pt x="61925" y="2514"/>
                  </a:lnTo>
                  <a:lnTo>
                    <a:pt x="63004" y="2514"/>
                  </a:lnTo>
                  <a:lnTo>
                    <a:pt x="63004" y="2870"/>
                  </a:lnTo>
                  <a:lnTo>
                    <a:pt x="0" y="2870"/>
                  </a:lnTo>
                  <a:lnTo>
                    <a:pt x="0" y="3238"/>
                  </a:lnTo>
                  <a:lnTo>
                    <a:pt x="64084" y="3238"/>
                  </a:lnTo>
                  <a:lnTo>
                    <a:pt x="64084" y="3594"/>
                  </a:lnTo>
                  <a:lnTo>
                    <a:pt x="64439" y="3594"/>
                  </a:lnTo>
                  <a:lnTo>
                    <a:pt x="64439" y="3962"/>
                  </a:lnTo>
                  <a:lnTo>
                    <a:pt x="65519" y="3962"/>
                  </a:lnTo>
                  <a:lnTo>
                    <a:pt x="65519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66598" y="4673"/>
                  </a:lnTo>
                  <a:lnTo>
                    <a:pt x="66598" y="5041"/>
                  </a:lnTo>
                  <a:lnTo>
                    <a:pt x="0" y="5041"/>
                  </a:lnTo>
                  <a:lnTo>
                    <a:pt x="0" y="5397"/>
                  </a:lnTo>
                  <a:lnTo>
                    <a:pt x="67678" y="5397"/>
                  </a:lnTo>
                  <a:lnTo>
                    <a:pt x="67678" y="5753"/>
                  </a:lnTo>
                  <a:lnTo>
                    <a:pt x="68046" y="5753"/>
                  </a:lnTo>
                  <a:lnTo>
                    <a:pt x="68046" y="6121"/>
                  </a:lnTo>
                  <a:lnTo>
                    <a:pt x="69126" y="6121"/>
                  </a:lnTo>
                  <a:lnTo>
                    <a:pt x="69126" y="6477"/>
                  </a:lnTo>
                  <a:lnTo>
                    <a:pt x="0" y="6477"/>
                  </a:lnTo>
                  <a:lnTo>
                    <a:pt x="0" y="6832"/>
                  </a:lnTo>
                  <a:lnTo>
                    <a:pt x="70205" y="6832"/>
                  </a:lnTo>
                  <a:lnTo>
                    <a:pt x="70205" y="7200"/>
                  </a:lnTo>
                  <a:lnTo>
                    <a:pt x="71285" y="7200"/>
                  </a:lnTo>
                  <a:lnTo>
                    <a:pt x="71285" y="7556"/>
                  </a:lnTo>
                  <a:lnTo>
                    <a:pt x="72364" y="7556"/>
                  </a:lnTo>
                  <a:lnTo>
                    <a:pt x="72364" y="7912"/>
                  </a:lnTo>
                  <a:lnTo>
                    <a:pt x="0" y="7912"/>
                  </a:lnTo>
                  <a:lnTo>
                    <a:pt x="0" y="8280"/>
                  </a:lnTo>
                  <a:lnTo>
                    <a:pt x="72720" y="8280"/>
                  </a:lnTo>
                  <a:lnTo>
                    <a:pt x="72720" y="8636"/>
                  </a:lnTo>
                  <a:lnTo>
                    <a:pt x="73799" y="8636"/>
                  </a:lnTo>
                  <a:lnTo>
                    <a:pt x="73799" y="8991"/>
                  </a:lnTo>
                  <a:lnTo>
                    <a:pt x="0" y="8991"/>
                  </a:lnTo>
                  <a:lnTo>
                    <a:pt x="0" y="9359"/>
                  </a:lnTo>
                  <a:lnTo>
                    <a:pt x="74523" y="9359"/>
                  </a:lnTo>
                  <a:lnTo>
                    <a:pt x="74523" y="9715"/>
                  </a:lnTo>
                  <a:lnTo>
                    <a:pt x="75603" y="9715"/>
                  </a:lnTo>
                  <a:lnTo>
                    <a:pt x="75603" y="10071"/>
                  </a:lnTo>
                  <a:lnTo>
                    <a:pt x="0" y="10071"/>
                  </a:lnTo>
                  <a:lnTo>
                    <a:pt x="0" y="10439"/>
                  </a:lnTo>
                  <a:lnTo>
                    <a:pt x="76327" y="10439"/>
                  </a:lnTo>
                  <a:lnTo>
                    <a:pt x="76327" y="10795"/>
                  </a:lnTo>
                  <a:lnTo>
                    <a:pt x="77406" y="10795"/>
                  </a:lnTo>
                  <a:lnTo>
                    <a:pt x="77406" y="11150"/>
                  </a:lnTo>
                  <a:lnTo>
                    <a:pt x="78117" y="11150"/>
                  </a:lnTo>
                  <a:lnTo>
                    <a:pt x="78117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79197" y="11874"/>
                  </a:lnTo>
                  <a:lnTo>
                    <a:pt x="79197" y="12230"/>
                  </a:lnTo>
                  <a:lnTo>
                    <a:pt x="79921" y="12230"/>
                  </a:lnTo>
                  <a:lnTo>
                    <a:pt x="79921" y="12598"/>
                  </a:lnTo>
                  <a:lnTo>
                    <a:pt x="0" y="12598"/>
                  </a:lnTo>
                  <a:lnTo>
                    <a:pt x="0" y="13322"/>
                  </a:lnTo>
                  <a:lnTo>
                    <a:pt x="363245" y="13322"/>
                  </a:lnTo>
                  <a:lnTo>
                    <a:pt x="363245" y="12598"/>
                  </a:lnTo>
                  <a:lnTo>
                    <a:pt x="344525" y="12598"/>
                  </a:lnTo>
                  <a:lnTo>
                    <a:pt x="344525" y="12230"/>
                  </a:lnTo>
                  <a:lnTo>
                    <a:pt x="345236" y="12230"/>
                  </a:lnTo>
                  <a:lnTo>
                    <a:pt x="345236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345960" y="11518"/>
                  </a:lnTo>
                  <a:lnTo>
                    <a:pt x="345960" y="11150"/>
                  </a:lnTo>
                  <a:lnTo>
                    <a:pt x="346684" y="11150"/>
                  </a:lnTo>
                  <a:lnTo>
                    <a:pt x="346684" y="10795"/>
                  </a:lnTo>
                  <a:lnTo>
                    <a:pt x="347764" y="10795"/>
                  </a:lnTo>
                  <a:lnTo>
                    <a:pt x="347764" y="10439"/>
                  </a:lnTo>
                  <a:lnTo>
                    <a:pt x="363245" y="10439"/>
                  </a:lnTo>
                  <a:lnTo>
                    <a:pt x="363245" y="10071"/>
                  </a:lnTo>
                  <a:lnTo>
                    <a:pt x="348843" y="10071"/>
                  </a:lnTo>
                  <a:lnTo>
                    <a:pt x="348843" y="9715"/>
                  </a:lnTo>
                  <a:lnTo>
                    <a:pt x="349567" y="9715"/>
                  </a:lnTo>
                  <a:lnTo>
                    <a:pt x="349567" y="9359"/>
                  </a:lnTo>
                  <a:lnTo>
                    <a:pt x="363245" y="9359"/>
                  </a:lnTo>
                  <a:lnTo>
                    <a:pt x="363245" y="8991"/>
                  </a:lnTo>
                  <a:lnTo>
                    <a:pt x="350278" y="8991"/>
                  </a:lnTo>
                  <a:lnTo>
                    <a:pt x="350278" y="8636"/>
                  </a:lnTo>
                  <a:lnTo>
                    <a:pt x="351358" y="8636"/>
                  </a:lnTo>
                  <a:lnTo>
                    <a:pt x="351358" y="8280"/>
                  </a:lnTo>
                  <a:lnTo>
                    <a:pt x="363245" y="8280"/>
                  </a:lnTo>
                  <a:lnTo>
                    <a:pt x="363245" y="7912"/>
                  </a:lnTo>
                  <a:lnTo>
                    <a:pt x="352437" y="7912"/>
                  </a:lnTo>
                  <a:lnTo>
                    <a:pt x="352437" y="7556"/>
                  </a:lnTo>
                  <a:lnTo>
                    <a:pt x="353161" y="7556"/>
                  </a:lnTo>
                  <a:lnTo>
                    <a:pt x="353161" y="7200"/>
                  </a:lnTo>
                  <a:lnTo>
                    <a:pt x="353885" y="7200"/>
                  </a:lnTo>
                  <a:lnTo>
                    <a:pt x="353885" y="6832"/>
                  </a:lnTo>
                  <a:lnTo>
                    <a:pt x="363245" y="6832"/>
                  </a:lnTo>
                  <a:lnTo>
                    <a:pt x="363245" y="6477"/>
                  </a:lnTo>
                  <a:lnTo>
                    <a:pt x="354965" y="6477"/>
                  </a:lnTo>
                  <a:lnTo>
                    <a:pt x="354965" y="6121"/>
                  </a:lnTo>
                  <a:lnTo>
                    <a:pt x="356044" y="6121"/>
                  </a:lnTo>
                  <a:lnTo>
                    <a:pt x="356044" y="5753"/>
                  </a:lnTo>
                  <a:lnTo>
                    <a:pt x="356400" y="5753"/>
                  </a:lnTo>
                  <a:lnTo>
                    <a:pt x="356400" y="5397"/>
                  </a:lnTo>
                  <a:lnTo>
                    <a:pt x="363245" y="5397"/>
                  </a:lnTo>
                  <a:lnTo>
                    <a:pt x="363245" y="5041"/>
                  </a:lnTo>
                  <a:lnTo>
                    <a:pt x="357479" y="5041"/>
                  </a:lnTo>
                  <a:lnTo>
                    <a:pt x="357479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358559" y="4318"/>
                  </a:lnTo>
                  <a:lnTo>
                    <a:pt x="358559" y="3962"/>
                  </a:lnTo>
                  <a:lnTo>
                    <a:pt x="359638" y="3962"/>
                  </a:lnTo>
                  <a:lnTo>
                    <a:pt x="359638" y="3594"/>
                  </a:lnTo>
                  <a:lnTo>
                    <a:pt x="360006" y="3594"/>
                  </a:lnTo>
                  <a:lnTo>
                    <a:pt x="360006" y="3238"/>
                  </a:lnTo>
                  <a:lnTo>
                    <a:pt x="363245" y="3238"/>
                  </a:lnTo>
                  <a:lnTo>
                    <a:pt x="363245" y="2870"/>
                  </a:lnTo>
                  <a:lnTo>
                    <a:pt x="361086" y="2870"/>
                  </a:lnTo>
                  <a:lnTo>
                    <a:pt x="361086" y="2514"/>
                  </a:lnTo>
                  <a:lnTo>
                    <a:pt x="362165" y="2514"/>
                  </a:lnTo>
                  <a:lnTo>
                    <a:pt x="362165" y="2324"/>
                  </a:lnTo>
                  <a:lnTo>
                    <a:pt x="363245" y="2324"/>
                  </a:lnTo>
                  <a:lnTo>
                    <a:pt x="363245" y="1054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94">
              <a:extLst>
                <a:ext uri="{FF2B5EF4-FFF2-40B4-BE49-F238E27FC236}">
                  <a16:creationId xmlns:a16="http://schemas.microsoft.com/office/drawing/2014/main" id="{B8A8F67F-BE0F-4C96-9994-3C9BAB41EAB7}"/>
                </a:ext>
              </a:extLst>
            </p:cNvPr>
            <p:cNvSpPr/>
            <p:nvPr/>
          </p:nvSpPr>
          <p:spPr>
            <a:xfrm>
              <a:off x="4876558" y="4147568"/>
              <a:ext cx="363855" cy="12065"/>
            </a:xfrm>
            <a:custGeom>
              <a:avLst/>
              <a:gdLst/>
              <a:ahLst/>
              <a:cxnLst/>
              <a:rect l="l" t="t" r="r" b="b"/>
              <a:pathLst>
                <a:path w="363854" h="12064">
                  <a:moveTo>
                    <a:pt x="363245" y="355"/>
                  </a:moveTo>
                  <a:lnTo>
                    <a:pt x="342366" y="355"/>
                  </a:lnTo>
                  <a:lnTo>
                    <a:pt x="342366" y="0"/>
                  </a:lnTo>
                  <a:lnTo>
                    <a:pt x="81724" y="0"/>
                  </a:lnTo>
                  <a:lnTo>
                    <a:pt x="81724" y="355"/>
                  </a:lnTo>
                  <a:lnTo>
                    <a:pt x="0" y="355"/>
                  </a:lnTo>
                  <a:lnTo>
                    <a:pt x="0" y="711"/>
                  </a:lnTo>
                  <a:lnTo>
                    <a:pt x="82804" y="711"/>
                  </a:lnTo>
                  <a:lnTo>
                    <a:pt x="82804" y="1079"/>
                  </a:lnTo>
                  <a:lnTo>
                    <a:pt x="83159" y="1079"/>
                  </a:lnTo>
                  <a:lnTo>
                    <a:pt x="83159" y="1435"/>
                  </a:lnTo>
                  <a:lnTo>
                    <a:pt x="84239" y="1435"/>
                  </a:lnTo>
                  <a:lnTo>
                    <a:pt x="84239" y="1790"/>
                  </a:lnTo>
                  <a:lnTo>
                    <a:pt x="0" y="1790"/>
                  </a:lnTo>
                  <a:lnTo>
                    <a:pt x="0" y="2159"/>
                  </a:lnTo>
                  <a:lnTo>
                    <a:pt x="85318" y="2159"/>
                  </a:lnTo>
                  <a:lnTo>
                    <a:pt x="85318" y="2514"/>
                  </a:lnTo>
                  <a:lnTo>
                    <a:pt x="86398" y="2514"/>
                  </a:lnTo>
                  <a:lnTo>
                    <a:pt x="86398" y="2870"/>
                  </a:lnTo>
                  <a:lnTo>
                    <a:pt x="86766" y="2870"/>
                  </a:lnTo>
                  <a:lnTo>
                    <a:pt x="86766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87845" y="3594"/>
                  </a:lnTo>
                  <a:lnTo>
                    <a:pt x="87845" y="3949"/>
                  </a:lnTo>
                  <a:lnTo>
                    <a:pt x="0" y="3949"/>
                  </a:lnTo>
                  <a:lnTo>
                    <a:pt x="0" y="4318"/>
                  </a:lnTo>
                  <a:lnTo>
                    <a:pt x="88925" y="4318"/>
                  </a:lnTo>
                  <a:lnTo>
                    <a:pt x="88925" y="4673"/>
                  </a:lnTo>
                  <a:lnTo>
                    <a:pt x="90004" y="4673"/>
                  </a:lnTo>
                  <a:lnTo>
                    <a:pt x="90004" y="5029"/>
                  </a:lnTo>
                  <a:lnTo>
                    <a:pt x="90360" y="5029"/>
                  </a:lnTo>
                  <a:lnTo>
                    <a:pt x="90360" y="5397"/>
                  </a:lnTo>
                  <a:lnTo>
                    <a:pt x="0" y="5397"/>
                  </a:lnTo>
                  <a:lnTo>
                    <a:pt x="0" y="5753"/>
                  </a:lnTo>
                  <a:lnTo>
                    <a:pt x="91440" y="5753"/>
                  </a:lnTo>
                  <a:lnTo>
                    <a:pt x="91440" y="6108"/>
                  </a:lnTo>
                  <a:lnTo>
                    <a:pt x="92519" y="6108"/>
                  </a:lnTo>
                  <a:lnTo>
                    <a:pt x="92519" y="6477"/>
                  </a:lnTo>
                  <a:lnTo>
                    <a:pt x="93243" y="6477"/>
                  </a:lnTo>
                  <a:lnTo>
                    <a:pt x="93243" y="6832"/>
                  </a:lnTo>
                  <a:lnTo>
                    <a:pt x="0" y="6832"/>
                  </a:lnTo>
                  <a:lnTo>
                    <a:pt x="0" y="7188"/>
                  </a:lnTo>
                  <a:lnTo>
                    <a:pt x="93967" y="7188"/>
                  </a:lnTo>
                  <a:lnTo>
                    <a:pt x="93967" y="7556"/>
                  </a:lnTo>
                  <a:lnTo>
                    <a:pt x="95046" y="7556"/>
                  </a:lnTo>
                  <a:lnTo>
                    <a:pt x="95046" y="7912"/>
                  </a:lnTo>
                  <a:lnTo>
                    <a:pt x="0" y="7912"/>
                  </a:lnTo>
                  <a:lnTo>
                    <a:pt x="0" y="8267"/>
                  </a:lnTo>
                  <a:lnTo>
                    <a:pt x="96126" y="8267"/>
                  </a:lnTo>
                  <a:lnTo>
                    <a:pt x="96126" y="8636"/>
                  </a:lnTo>
                  <a:lnTo>
                    <a:pt x="96837" y="8636"/>
                  </a:lnTo>
                  <a:lnTo>
                    <a:pt x="96837" y="8991"/>
                  </a:lnTo>
                  <a:lnTo>
                    <a:pt x="0" y="8991"/>
                  </a:lnTo>
                  <a:lnTo>
                    <a:pt x="0" y="9359"/>
                  </a:lnTo>
                  <a:lnTo>
                    <a:pt x="97561" y="9359"/>
                  </a:lnTo>
                  <a:lnTo>
                    <a:pt x="97561" y="9715"/>
                  </a:lnTo>
                  <a:lnTo>
                    <a:pt x="98285" y="9715"/>
                  </a:lnTo>
                  <a:lnTo>
                    <a:pt x="98285" y="10071"/>
                  </a:lnTo>
                  <a:lnTo>
                    <a:pt x="99364" y="10071"/>
                  </a:lnTo>
                  <a:lnTo>
                    <a:pt x="99364" y="10439"/>
                  </a:lnTo>
                  <a:lnTo>
                    <a:pt x="0" y="10439"/>
                  </a:lnTo>
                  <a:lnTo>
                    <a:pt x="0" y="10795"/>
                  </a:lnTo>
                  <a:lnTo>
                    <a:pt x="100444" y="10795"/>
                  </a:lnTo>
                  <a:lnTo>
                    <a:pt x="100444" y="11150"/>
                  </a:lnTo>
                  <a:lnTo>
                    <a:pt x="101155" y="11150"/>
                  </a:lnTo>
                  <a:lnTo>
                    <a:pt x="101155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322922" y="11518"/>
                  </a:lnTo>
                  <a:lnTo>
                    <a:pt x="322922" y="11150"/>
                  </a:lnTo>
                  <a:lnTo>
                    <a:pt x="324358" y="11150"/>
                  </a:lnTo>
                  <a:lnTo>
                    <a:pt x="324358" y="10795"/>
                  </a:lnTo>
                  <a:lnTo>
                    <a:pt x="363245" y="10795"/>
                  </a:lnTo>
                  <a:lnTo>
                    <a:pt x="363245" y="10439"/>
                  </a:lnTo>
                  <a:lnTo>
                    <a:pt x="324726" y="10439"/>
                  </a:lnTo>
                  <a:lnTo>
                    <a:pt x="324726" y="10071"/>
                  </a:lnTo>
                  <a:lnTo>
                    <a:pt x="325805" y="10071"/>
                  </a:lnTo>
                  <a:lnTo>
                    <a:pt x="325805" y="9715"/>
                  </a:lnTo>
                  <a:lnTo>
                    <a:pt x="326517" y="9715"/>
                  </a:lnTo>
                  <a:lnTo>
                    <a:pt x="326517" y="9359"/>
                  </a:lnTo>
                  <a:lnTo>
                    <a:pt x="363245" y="9359"/>
                  </a:lnTo>
                  <a:lnTo>
                    <a:pt x="363245" y="8991"/>
                  </a:lnTo>
                  <a:lnTo>
                    <a:pt x="327596" y="8991"/>
                  </a:lnTo>
                  <a:lnTo>
                    <a:pt x="327596" y="8636"/>
                  </a:lnTo>
                  <a:lnTo>
                    <a:pt x="328320" y="8636"/>
                  </a:lnTo>
                  <a:lnTo>
                    <a:pt x="328320" y="8267"/>
                  </a:lnTo>
                  <a:lnTo>
                    <a:pt x="363245" y="8267"/>
                  </a:lnTo>
                  <a:lnTo>
                    <a:pt x="363245" y="7912"/>
                  </a:lnTo>
                  <a:lnTo>
                    <a:pt x="329044" y="7912"/>
                  </a:lnTo>
                  <a:lnTo>
                    <a:pt x="329044" y="7556"/>
                  </a:lnTo>
                  <a:lnTo>
                    <a:pt x="330123" y="7556"/>
                  </a:lnTo>
                  <a:lnTo>
                    <a:pt x="330123" y="7188"/>
                  </a:lnTo>
                  <a:lnTo>
                    <a:pt x="363245" y="7188"/>
                  </a:lnTo>
                  <a:lnTo>
                    <a:pt x="363245" y="6832"/>
                  </a:lnTo>
                  <a:lnTo>
                    <a:pt x="331203" y="6832"/>
                  </a:lnTo>
                  <a:lnTo>
                    <a:pt x="331203" y="6477"/>
                  </a:lnTo>
                  <a:lnTo>
                    <a:pt x="331927" y="6477"/>
                  </a:lnTo>
                  <a:lnTo>
                    <a:pt x="331927" y="6108"/>
                  </a:lnTo>
                  <a:lnTo>
                    <a:pt x="332638" y="6108"/>
                  </a:lnTo>
                  <a:lnTo>
                    <a:pt x="332638" y="5753"/>
                  </a:lnTo>
                  <a:lnTo>
                    <a:pt x="363245" y="5753"/>
                  </a:lnTo>
                  <a:lnTo>
                    <a:pt x="363245" y="5397"/>
                  </a:lnTo>
                  <a:lnTo>
                    <a:pt x="333717" y="5397"/>
                  </a:lnTo>
                  <a:lnTo>
                    <a:pt x="333717" y="5029"/>
                  </a:lnTo>
                  <a:lnTo>
                    <a:pt x="334797" y="5029"/>
                  </a:lnTo>
                  <a:lnTo>
                    <a:pt x="334797" y="4673"/>
                  </a:lnTo>
                  <a:lnTo>
                    <a:pt x="335165" y="4673"/>
                  </a:lnTo>
                  <a:lnTo>
                    <a:pt x="335165" y="4318"/>
                  </a:lnTo>
                  <a:lnTo>
                    <a:pt x="363245" y="4318"/>
                  </a:lnTo>
                  <a:lnTo>
                    <a:pt x="363245" y="3949"/>
                  </a:lnTo>
                  <a:lnTo>
                    <a:pt x="336245" y="3949"/>
                  </a:lnTo>
                  <a:lnTo>
                    <a:pt x="336245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337324" y="3238"/>
                  </a:lnTo>
                  <a:lnTo>
                    <a:pt x="337324" y="2870"/>
                  </a:lnTo>
                  <a:lnTo>
                    <a:pt x="338404" y="2870"/>
                  </a:lnTo>
                  <a:lnTo>
                    <a:pt x="338404" y="2514"/>
                  </a:lnTo>
                  <a:lnTo>
                    <a:pt x="338759" y="2514"/>
                  </a:lnTo>
                  <a:lnTo>
                    <a:pt x="338759" y="2159"/>
                  </a:lnTo>
                  <a:lnTo>
                    <a:pt x="363245" y="2159"/>
                  </a:lnTo>
                  <a:lnTo>
                    <a:pt x="363245" y="1790"/>
                  </a:lnTo>
                  <a:lnTo>
                    <a:pt x="339839" y="1790"/>
                  </a:lnTo>
                  <a:lnTo>
                    <a:pt x="339839" y="1435"/>
                  </a:lnTo>
                  <a:lnTo>
                    <a:pt x="340918" y="1435"/>
                  </a:lnTo>
                  <a:lnTo>
                    <a:pt x="340918" y="1079"/>
                  </a:lnTo>
                  <a:lnTo>
                    <a:pt x="341998" y="1079"/>
                  </a:lnTo>
                  <a:lnTo>
                    <a:pt x="341998" y="711"/>
                  </a:lnTo>
                  <a:lnTo>
                    <a:pt x="363245" y="711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95">
              <a:extLst>
                <a:ext uri="{FF2B5EF4-FFF2-40B4-BE49-F238E27FC236}">
                  <a16:creationId xmlns:a16="http://schemas.microsoft.com/office/drawing/2014/main" id="{C2DE86F5-EB4B-4335-B9DA-153A86ABC62F}"/>
                </a:ext>
              </a:extLst>
            </p:cNvPr>
            <p:cNvSpPr/>
            <p:nvPr/>
          </p:nvSpPr>
          <p:spPr>
            <a:xfrm>
              <a:off x="4876558" y="4159442"/>
              <a:ext cx="363855" cy="9525"/>
            </a:xfrm>
            <a:custGeom>
              <a:avLst/>
              <a:gdLst/>
              <a:ahLst/>
              <a:cxnLst/>
              <a:rect l="l" t="t" r="r" b="b"/>
              <a:pathLst>
                <a:path w="363854" h="9525">
                  <a:moveTo>
                    <a:pt x="363245" y="0"/>
                  </a:moveTo>
                  <a:lnTo>
                    <a:pt x="0" y="0"/>
                  </a:lnTo>
                  <a:lnTo>
                    <a:pt x="0" y="355"/>
                  </a:lnTo>
                  <a:lnTo>
                    <a:pt x="102958" y="355"/>
                  </a:lnTo>
                  <a:lnTo>
                    <a:pt x="102958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104038" y="1079"/>
                  </a:lnTo>
                  <a:lnTo>
                    <a:pt x="104038" y="1435"/>
                  </a:lnTo>
                  <a:lnTo>
                    <a:pt x="104406" y="1435"/>
                  </a:lnTo>
                  <a:lnTo>
                    <a:pt x="104406" y="1803"/>
                  </a:lnTo>
                  <a:lnTo>
                    <a:pt x="105486" y="1803"/>
                  </a:lnTo>
                  <a:lnTo>
                    <a:pt x="105486" y="2159"/>
                  </a:lnTo>
                  <a:lnTo>
                    <a:pt x="0" y="2159"/>
                  </a:lnTo>
                  <a:lnTo>
                    <a:pt x="0" y="2514"/>
                  </a:lnTo>
                  <a:lnTo>
                    <a:pt x="106565" y="2514"/>
                  </a:lnTo>
                  <a:lnTo>
                    <a:pt x="106565" y="2882"/>
                  </a:lnTo>
                  <a:lnTo>
                    <a:pt x="107645" y="2882"/>
                  </a:lnTo>
                  <a:lnTo>
                    <a:pt x="107645" y="3238"/>
                  </a:lnTo>
                  <a:lnTo>
                    <a:pt x="0" y="3238"/>
                  </a:lnTo>
                  <a:lnTo>
                    <a:pt x="0" y="3962"/>
                  </a:lnTo>
                  <a:lnTo>
                    <a:pt x="109080" y="3962"/>
                  </a:lnTo>
                  <a:lnTo>
                    <a:pt x="109080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110159" y="4673"/>
                  </a:lnTo>
                  <a:lnTo>
                    <a:pt x="110159" y="5041"/>
                  </a:lnTo>
                  <a:lnTo>
                    <a:pt x="110883" y="5041"/>
                  </a:lnTo>
                  <a:lnTo>
                    <a:pt x="110883" y="5397"/>
                  </a:lnTo>
                  <a:lnTo>
                    <a:pt x="111607" y="5397"/>
                  </a:lnTo>
                  <a:lnTo>
                    <a:pt x="111607" y="5765"/>
                  </a:lnTo>
                  <a:lnTo>
                    <a:pt x="0" y="5765"/>
                  </a:lnTo>
                  <a:lnTo>
                    <a:pt x="0" y="6121"/>
                  </a:lnTo>
                  <a:lnTo>
                    <a:pt x="112687" y="6121"/>
                  </a:lnTo>
                  <a:lnTo>
                    <a:pt x="112687" y="6477"/>
                  </a:lnTo>
                  <a:lnTo>
                    <a:pt x="113766" y="6477"/>
                  </a:lnTo>
                  <a:lnTo>
                    <a:pt x="113766" y="6845"/>
                  </a:lnTo>
                  <a:lnTo>
                    <a:pt x="0" y="6845"/>
                  </a:lnTo>
                  <a:lnTo>
                    <a:pt x="0" y="7556"/>
                  </a:lnTo>
                  <a:lnTo>
                    <a:pt x="115201" y="7556"/>
                  </a:lnTo>
                  <a:lnTo>
                    <a:pt x="115201" y="7924"/>
                  </a:lnTo>
                  <a:lnTo>
                    <a:pt x="116281" y="7924"/>
                  </a:lnTo>
                  <a:lnTo>
                    <a:pt x="116281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117360" y="8636"/>
                  </a:lnTo>
                  <a:lnTo>
                    <a:pt x="117360" y="9004"/>
                  </a:lnTo>
                  <a:lnTo>
                    <a:pt x="306717" y="9004"/>
                  </a:lnTo>
                  <a:lnTo>
                    <a:pt x="306717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308165" y="8280"/>
                  </a:lnTo>
                  <a:lnTo>
                    <a:pt x="308165" y="7924"/>
                  </a:lnTo>
                  <a:lnTo>
                    <a:pt x="308876" y="7924"/>
                  </a:lnTo>
                  <a:lnTo>
                    <a:pt x="308876" y="7556"/>
                  </a:lnTo>
                  <a:lnTo>
                    <a:pt x="363245" y="7556"/>
                  </a:lnTo>
                  <a:lnTo>
                    <a:pt x="363245" y="6845"/>
                  </a:lnTo>
                  <a:lnTo>
                    <a:pt x="310324" y="6845"/>
                  </a:lnTo>
                  <a:lnTo>
                    <a:pt x="310324" y="6477"/>
                  </a:lnTo>
                  <a:lnTo>
                    <a:pt x="311404" y="6477"/>
                  </a:lnTo>
                  <a:lnTo>
                    <a:pt x="311404" y="6121"/>
                  </a:lnTo>
                  <a:lnTo>
                    <a:pt x="363245" y="6121"/>
                  </a:lnTo>
                  <a:lnTo>
                    <a:pt x="363245" y="5765"/>
                  </a:lnTo>
                  <a:lnTo>
                    <a:pt x="312483" y="5765"/>
                  </a:lnTo>
                  <a:lnTo>
                    <a:pt x="312483" y="5397"/>
                  </a:lnTo>
                  <a:lnTo>
                    <a:pt x="313207" y="5397"/>
                  </a:lnTo>
                  <a:lnTo>
                    <a:pt x="313207" y="5041"/>
                  </a:lnTo>
                  <a:lnTo>
                    <a:pt x="313918" y="5041"/>
                  </a:lnTo>
                  <a:lnTo>
                    <a:pt x="313918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314998" y="4318"/>
                  </a:lnTo>
                  <a:lnTo>
                    <a:pt x="314998" y="3962"/>
                  </a:lnTo>
                  <a:lnTo>
                    <a:pt x="363245" y="3962"/>
                  </a:lnTo>
                  <a:lnTo>
                    <a:pt x="363245" y="3238"/>
                  </a:lnTo>
                  <a:lnTo>
                    <a:pt x="317157" y="3238"/>
                  </a:lnTo>
                  <a:lnTo>
                    <a:pt x="317157" y="2882"/>
                  </a:lnTo>
                  <a:lnTo>
                    <a:pt x="317525" y="2882"/>
                  </a:lnTo>
                  <a:lnTo>
                    <a:pt x="317525" y="2514"/>
                  </a:lnTo>
                  <a:lnTo>
                    <a:pt x="363245" y="2514"/>
                  </a:lnTo>
                  <a:lnTo>
                    <a:pt x="363245" y="2159"/>
                  </a:lnTo>
                  <a:lnTo>
                    <a:pt x="318604" y="2159"/>
                  </a:lnTo>
                  <a:lnTo>
                    <a:pt x="318604" y="1803"/>
                  </a:lnTo>
                  <a:lnTo>
                    <a:pt x="319684" y="1803"/>
                  </a:lnTo>
                  <a:lnTo>
                    <a:pt x="319684" y="1435"/>
                  </a:lnTo>
                  <a:lnTo>
                    <a:pt x="320763" y="1435"/>
                  </a:lnTo>
                  <a:lnTo>
                    <a:pt x="320763" y="1079"/>
                  </a:lnTo>
                  <a:lnTo>
                    <a:pt x="363245" y="1079"/>
                  </a:lnTo>
                  <a:lnTo>
                    <a:pt x="363245" y="723"/>
                  </a:lnTo>
                  <a:lnTo>
                    <a:pt x="321119" y="723"/>
                  </a:lnTo>
                  <a:lnTo>
                    <a:pt x="321119" y="355"/>
                  </a:lnTo>
                  <a:lnTo>
                    <a:pt x="363245" y="355"/>
                  </a:lnTo>
                  <a:lnTo>
                    <a:pt x="363245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96">
              <a:extLst>
                <a:ext uri="{FF2B5EF4-FFF2-40B4-BE49-F238E27FC236}">
                  <a16:creationId xmlns:a16="http://schemas.microsoft.com/office/drawing/2014/main" id="{0096DECE-4C02-409D-AA48-3E0C5CAB914F}"/>
                </a:ext>
              </a:extLst>
            </p:cNvPr>
            <p:cNvSpPr/>
            <p:nvPr/>
          </p:nvSpPr>
          <p:spPr>
            <a:xfrm>
              <a:off x="4876558" y="4168446"/>
              <a:ext cx="363855" cy="12065"/>
            </a:xfrm>
            <a:custGeom>
              <a:avLst/>
              <a:gdLst/>
              <a:ahLst/>
              <a:cxnLst/>
              <a:rect l="l" t="t" r="r" b="b"/>
              <a:pathLst>
                <a:path w="363854" h="12064">
                  <a:moveTo>
                    <a:pt x="363245" y="355"/>
                  </a:moveTo>
                  <a:lnTo>
                    <a:pt x="306006" y="355"/>
                  </a:lnTo>
                  <a:lnTo>
                    <a:pt x="306006" y="0"/>
                  </a:lnTo>
                  <a:lnTo>
                    <a:pt x="118084" y="0"/>
                  </a:lnTo>
                  <a:lnTo>
                    <a:pt x="118084" y="355"/>
                  </a:lnTo>
                  <a:lnTo>
                    <a:pt x="0" y="355"/>
                  </a:lnTo>
                  <a:lnTo>
                    <a:pt x="0" y="711"/>
                  </a:lnTo>
                  <a:lnTo>
                    <a:pt x="118795" y="711"/>
                  </a:lnTo>
                  <a:lnTo>
                    <a:pt x="118795" y="1079"/>
                  </a:lnTo>
                  <a:lnTo>
                    <a:pt x="119519" y="1079"/>
                  </a:lnTo>
                  <a:lnTo>
                    <a:pt x="119519" y="1435"/>
                  </a:lnTo>
                  <a:lnTo>
                    <a:pt x="120599" y="1435"/>
                  </a:lnTo>
                  <a:lnTo>
                    <a:pt x="120599" y="1790"/>
                  </a:lnTo>
                  <a:lnTo>
                    <a:pt x="0" y="1790"/>
                  </a:lnTo>
                  <a:lnTo>
                    <a:pt x="0" y="2159"/>
                  </a:lnTo>
                  <a:lnTo>
                    <a:pt x="121678" y="2159"/>
                  </a:lnTo>
                  <a:lnTo>
                    <a:pt x="121678" y="2514"/>
                  </a:lnTo>
                  <a:lnTo>
                    <a:pt x="122047" y="2514"/>
                  </a:lnTo>
                  <a:lnTo>
                    <a:pt x="122047" y="2870"/>
                  </a:lnTo>
                  <a:lnTo>
                    <a:pt x="0" y="2870"/>
                  </a:lnTo>
                  <a:lnTo>
                    <a:pt x="0" y="3594"/>
                  </a:lnTo>
                  <a:lnTo>
                    <a:pt x="124206" y="3594"/>
                  </a:lnTo>
                  <a:lnTo>
                    <a:pt x="124206" y="3949"/>
                  </a:lnTo>
                  <a:lnTo>
                    <a:pt x="0" y="3949"/>
                  </a:lnTo>
                  <a:lnTo>
                    <a:pt x="0" y="4318"/>
                  </a:lnTo>
                  <a:lnTo>
                    <a:pt x="125285" y="4318"/>
                  </a:lnTo>
                  <a:lnTo>
                    <a:pt x="125285" y="4673"/>
                  </a:lnTo>
                  <a:lnTo>
                    <a:pt x="125641" y="4673"/>
                  </a:lnTo>
                  <a:lnTo>
                    <a:pt x="125641" y="5029"/>
                  </a:lnTo>
                  <a:lnTo>
                    <a:pt x="126720" y="5029"/>
                  </a:lnTo>
                  <a:lnTo>
                    <a:pt x="126720" y="5397"/>
                  </a:lnTo>
                  <a:lnTo>
                    <a:pt x="0" y="5397"/>
                  </a:lnTo>
                  <a:lnTo>
                    <a:pt x="0" y="5753"/>
                  </a:lnTo>
                  <a:lnTo>
                    <a:pt x="127800" y="5753"/>
                  </a:lnTo>
                  <a:lnTo>
                    <a:pt x="127800" y="6121"/>
                  </a:lnTo>
                  <a:lnTo>
                    <a:pt x="128879" y="6121"/>
                  </a:lnTo>
                  <a:lnTo>
                    <a:pt x="128879" y="6477"/>
                  </a:lnTo>
                  <a:lnTo>
                    <a:pt x="0" y="6477"/>
                  </a:lnTo>
                  <a:lnTo>
                    <a:pt x="0" y="7200"/>
                  </a:lnTo>
                  <a:lnTo>
                    <a:pt x="130327" y="7200"/>
                  </a:lnTo>
                  <a:lnTo>
                    <a:pt x="130327" y="7556"/>
                  </a:lnTo>
                  <a:lnTo>
                    <a:pt x="131406" y="7556"/>
                  </a:lnTo>
                  <a:lnTo>
                    <a:pt x="131406" y="7912"/>
                  </a:lnTo>
                  <a:lnTo>
                    <a:pt x="0" y="7912"/>
                  </a:lnTo>
                  <a:lnTo>
                    <a:pt x="0" y="8280"/>
                  </a:lnTo>
                  <a:lnTo>
                    <a:pt x="132486" y="8280"/>
                  </a:lnTo>
                  <a:lnTo>
                    <a:pt x="132486" y="8636"/>
                  </a:lnTo>
                  <a:lnTo>
                    <a:pt x="132842" y="8636"/>
                  </a:lnTo>
                  <a:lnTo>
                    <a:pt x="132842" y="8991"/>
                  </a:lnTo>
                  <a:lnTo>
                    <a:pt x="0" y="8991"/>
                  </a:lnTo>
                  <a:lnTo>
                    <a:pt x="0" y="9359"/>
                  </a:lnTo>
                  <a:lnTo>
                    <a:pt x="133921" y="9359"/>
                  </a:lnTo>
                  <a:lnTo>
                    <a:pt x="133921" y="9715"/>
                  </a:lnTo>
                  <a:lnTo>
                    <a:pt x="135001" y="9715"/>
                  </a:lnTo>
                  <a:lnTo>
                    <a:pt x="135001" y="10071"/>
                  </a:lnTo>
                  <a:lnTo>
                    <a:pt x="0" y="10071"/>
                  </a:lnTo>
                  <a:lnTo>
                    <a:pt x="0" y="10795"/>
                  </a:lnTo>
                  <a:lnTo>
                    <a:pt x="136436" y="10795"/>
                  </a:lnTo>
                  <a:lnTo>
                    <a:pt x="136436" y="11150"/>
                  </a:lnTo>
                  <a:lnTo>
                    <a:pt x="137515" y="11150"/>
                  </a:lnTo>
                  <a:lnTo>
                    <a:pt x="137515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286562" y="11518"/>
                  </a:lnTo>
                  <a:lnTo>
                    <a:pt x="286562" y="11150"/>
                  </a:lnTo>
                  <a:lnTo>
                    <a:pt x="287642" y="11150"/>
                  </a:lnTo>
                  <a:lnTo>
                    <a:pt x="287642" y="10795"/>
                  </a:lnTo>
                  <a:lnTo>
                    <a:pt x="363245" y="10795"/>
                  </a:lnTo>
                  <a:lnTo>
                    <a:pt x="363245" y="10071"/>
                  </a:lnTo>
                  <a:lnTo>
                    <a:pt x="289077" y="10071"/>
                  </a:lnTo>
                  <a:lnTo>
                    <a:pt x="289077" y="9715"/>
                  </a:lnTo>
                  <a:lnTo>
                    <a:pt x="290156" y="9715"/>
                  </a:lnTo>
                  <a:lnTo>
                    <a:pt x="290156" y="9359"/>
                  </a:lnTo>
                  <a:lnTo>
                    <a:pt x="363245" y="9359"/>
                  </a:lnTo>
                  <a:lnTo>
                    <a:pt x="363245" y="8991"/>
                  </a:lnTo>
                  <a:lnTo>
                    <a:pt x="291236" y="8991"/>
                  </a:lnTo>
                  <a:lnTo>
                    <a:pt x="291236" y="8636"/>
                  </a:lnTo>
                  <a:lnTo>
                    <a:pt x="291960" y="8636"/>
                  </a:lnTo>
                  <a:lnTo>
                    <a:pt x="291960" y="8280"/>
                  </a:lnTo>
                  <a:lnTo>
                    <a:pt x="363245" y="8280"/>
                  </a:lnTo>
                  <a:lnTo>
                    <a:pt x="363245" y="7912"/>
                  </a:lnTo>
                  <a:lnTo>
                    <a:pt x="292684" y="7912"/>
                  </a:lnTo>
                  <a:lnTo>
                    <a:pt x="292684" y="7556"/>
                  </a:lnTo>
                  <a:lnTo>
                    <a:pt x="293763" y="7556"/>
                  </a:lnTo>
                  <a:lnTo>
                    <a:pt x="293763" y="7200"/>
                  </a:lnTo>
                  <a:lnTo>
                    <a:pt x="363245" y="7200"/>
                  </a:lnTo>
                  <a:lnTo>
                    <a:pt x="363245" y="6477"/>
                  </a:lnTo>
                  <a:lnTo>
                    <a:pt x="295567" y="6477"/>
                  </a:lnTo>
                  <a:lnTo>
                    <a:pt x="295567" y="6121"/>
                  </a:lnTo>
                  <a:lnTo>
                    <a:pt x="296278" y="6121"/>
                  </a:lnTo>
                  <a:lnTo>
                    <a:pt x="296278" y="5753"/>
                  </a:lnTo>
                  <a:lnTo>
                    <a:pt x="363245" y="5753"/>
                  </a:lnTo>
                  <a:lnTo>
                    <a:pt x="363245" y="5397"/>
                  </a:lnTo>
                  <a:lnTo>
                    <a:pt x="297357" y="5397"/>
                  </a:lnTo>
                  <a:lnTo>
                    <a:pt x="297357" y="5029"/>
                  </a:lnTo>
                  <a:lnTo>
                    <a:pt x="298437" y="5029"/>
                  </a:lnTo>
                  <a:lnTo>
                    <a:pt x="298437" y="4673"/>
                  </a:lnTo>
                  <a:lnTo>
                    <a:pt x="298805" y="4673"/>
                  </a:lnTo>
                  <a:lnTo>
                    <a:pt x="298805" y="4318"/>
                  </a:lnTo>
                  <a:lnTo>
                    <a:pt x="363245" y="4318"/>
                  </a:lnTo>
                  <a:lnTo>
                    <a:pt x="363245" y="3949"/>
                  </a:lnTo>
                  <a:lnTo>
                    <a:pt x="299885" y="3949"/>
                  </a:lnTo>
                  <a:lnTo>
                    <a:pt x="299885" y="3594"/>
                  </a:lnTo>
                  <a:lnTo>
                    <a:pt x="363245" y="3594"/>
                  </a:lnTo>
                  <a:lnTo>
                    <a:pt x="363245" y="2870"/>
                  </a:lnTo>
                  <a:lnTo>
                    <a:pt x="302044" y="2870"/>
                  </a:lnTo>
                  <a:lnTo>
                    <a:pt x="302044" y="2514"/>
                  </a:lnTo>
                  <a:lnTo>
                    <a:pt x="302399" y="2514"/>
                  </a:lnTo>
                  <a:lnTo>
                    <a:pt x="302399" y="2159"/>
                  </a:lnTo>
                  <a:lnTo>
                    <a:pt x="363245" y="2159"/>
                  </a:lnTo>
                  <a:lnTo>
                    <a:pt x="363245" y="1790"/>
                  </a:lnTo>
                  <a:lnTo>
                    <a:pt x="303479" y="1790"/>
                  </a:lnTo>
                  <a:lnTo>
                    <a:pt x="303479" y="1435"/>
                  </a:lnTo>
                  <a:lnTo>
                    <a:pt x="304558" y="1435"/>
                  </a:lnTo>
                  <a:lnTo>
                    <a:pt x="304558" y="1079"/>
                  </a:lnTo>
                  <a:lnTo>
                    <a:pt x="305282" y="1079"/>
                  </a:lnTo>
                  <a:lnTo>
                    <a:pt x="305282" y="711"/>
                  </a:lnTo>
                  <a:lnTo>
                    <a:pt x="363245" y="711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97">
              <a:extLst>
                <a:ext uri="{FF2B5EF4-FFF2-40B4-BE49-F238E27FC236}">
                  <a16:creationId xmlns:a16="http://schemas.microsoft.com/office/drawing/2014/main" id="{F085F162-EDDF-4D12-8023-98CCA6E5AC10}"/>
                </a:ext>
              </a:extLst>
            </p:cNvPr>
            <p:cNvSpPr/>
            <p:nvPr/>
          </p:nvSpPr>
          <p:spPr>
            <a:xfrm>
              <a:off x="4876558" y="4180321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723"/>
                  </a:moveTo>
                  <a:lnTo>
                    <a:pt x="284759" y="723"/>
                  </a:lnTo>
                  <a:lnTo>
                    <a:pt x="284759" y="355"/>
                  </a:lnTo>
                  <a:lnTo>
                    <a:pt x="285838" y="355"/>
                  </a:lnTo>
                  <a:lnTo>
                    <a:pt x="285838" y="0"/>
                  </a:lnTo>
                  <a:lnTo>
                    <a:pt x="138239" y="0"/>
                  </a:lnTo>
                  <a:lnTo>
                    <a:pt x="138239" y="355"/>
                  </a:lnTo>
                  <a:lnTo>
                    <a:pt x="139319" y="355"/>
                  </a:lnTo>
                  <a:lnTo>
                    <a:pt x="139319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139687" y="1079"/>
                  </a:lnTo>
                  <a:lnTo>
                    <a:pt x="139687" y="1435"/>
                  </a:lnTo>
                  <a:lnTo>
                    <a:pt x="141122" y="1435"/>
                  </a:lnTo>
                  <a:lnTo>
                    <a:pt x="141122" y="1803"/>
                  </a:lnTo>
                  <a:lnTo>
                    <a:pt x="0" y="1803"/>
                  </a:lnTo>
                  <a:lnTo>
                    <a:pt x="0" y="2514"/>
                  </a:lnTo>
                  <a:lnTo>
                    <a:pt x="142925" y="2514"/>
                  </a:lnTo>
                  <a:lnTo>
                    <a:pt x="142925" y="2882"/>
                  </a:lnTo>
                  <a:lnTo>
                    <a:pt x="144005" y="2882"/>
                  </a:lnTo>
                  <a:lnTo>
                    <a:pt x="144005" y="3238"/>
                  </a:lnTo>
                  <a:lnTo>
                    <a:pt x="0" y="3238"/>
                  </a:lnTo>
                  <a:lnTo>
                    <a:pt x="0" y="3606"/>
                  </a:lnTo>
                  <a:lnTo>
                    <a:pt x="144360" y="3606"/>
                  </a:lnTo>
                  <a:lnTo>
                    <a:pt x="144360" y="3962"/>
                  </a:lnTo>
                  <a:lnTo>
                    <a:pt x="145440" y="3962"/>
                  </a:lnTo>
                  <a:lnTo>
                    <a:pt x="145440" y="4318"/>
                  </a:lnTo>
                  <a:lnTo>
                    <a:pt x="0" y="4318"/>
                  </a:lnTo>
                  <a:lnTo>
                    <a:pt x="0" y="4686"/>
                  </a:lnTo>
                  <a:lnTo>
                    <a:pt x="146519" y="4686"/>
                  </a:lnTo>
                  <a:lnTo>
                    <a:pt x="146519" y="5041"/>
                  </a:lnTo>
                  <a:lnTo>
                    <a:pt x="147599" y="5041"/>
                  </a:lnTo>
                  <a:lnTo>
                    <a:pt x="147599" y="5397"/>
                  </a:lnTo>
                  <a:lnTo>
                    <a:pt x="147955" y="5397"/>
                  </a:lnTo>
                  <a:lnTo>
                    <a:pt x="147955" y="5765"/>
                  </a:lnTo>
                  <a:lnTo>
                    <a:pt x="0" y="5765"/>
                  </a:lnTo>
                  <a:lnTo>
                    <a:pt x="0" y="6121"/>
                  </a:lnTo>
                  <a:lnTo>
                    <a:pt x="149047" y="6121"/>
                  </a:lnTo>
                  <a:lnTo>
                    <a:pt x="149047" y="6477"/>
                  </a:lnTo>
                  <a:lnTo>
                    <a:pt x="150126" y="6477"/>
                  </a:lnTo>
                  <a:lnTo>
                    <a:pt x="150126" y="6845"/>
                  </a:lnTo>
                  <a:lnTo>
                    <a:pt x="0" y="6845"/>
                  </a:lnTo>
                  <a:lnTo>
                    <a:pt x="0" y="7556"/>
                  </a:lnTo>
                  <a:lnTo>
                    <a:pt x="151561" y="7556"/>
                  </a:lnTo>
                  <a:lnTo>
                    <a:pt x="151561" y="7924"/>
                  </a:lnTo>
                  <a:lnTo>
                    <a:pt x="152641" y="7924"/>
                  </a:lnTo>
                  <a:lnTo>
                    <a:pt x="152641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153720" y="8636"/>
                  </a:lnTo>
                  <a:lnTo>
                    <a:pt x="153720" y="9004"/>
                  </a:lnTo>
                  <a:lnTo>
                    <a:pt x="154444" y="9004"/>
                  </a:lnTo>
                  <a:lnTo>
                    <a:pt x="154444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155155" y="9715"/>
                  </a:lnTo>
                  <a:lnTo>
                    <a:pt x="155155" y="10083"/>
                  </a:lnTo>
                  <a:lnTo>
                    <a:pt x="155879" y="10083"/>
                  </a:lnTo>
                  <a:lnTo>
                    <a:pt x="155879" y="10439"/>
                  </a:lnTo>
                  <a:lnTo>
                    <a:pt x="0" y="10439"/>
                  </a:lnTo>
                  <a:lnTo>
                    <a:pt x="0" y="11163"/>
                  </a:lnTo>
                  <a:lnTo>
                    <a:pt x="158038" y="11163"/>
                  </a:lnTo>
                  <a:lnTo>
                    <a:pt x="158038" y="11518"/>
                  </a:lnTo>
                  <a:lnTo>
                    <a:pt x="158762" y="11518"/>
                  </a:lnTo>
                  <a:lnTo>
                    <a:pt x="158762" y="11874"/>
                  </a:lnTo>
                  <a:lnTo>
                    <a:pt x="0" y="11874"/>
                  </a:lnTo>
                  <a:lnTo>
                    <a:pt x="0" y="12242"/>
                  </a:lnTo>
                  <a:lnTo>
                    <a:pt x="159486" y="12242"/>
                  </a:lnTo>
                  <a:lnTo>
                    <a:pt x="159486" y="12598"/>
                  </a:lnTo>
                  <a:lnTo>
                    <a:pt x="160566" y="12598"/>
                  </a:lnTo>
                  <a:lnTo>
                    <a:pt x="160566" y="12966"/>
                  </a:lnTo>
                  <a:lnTo>
                    <a:pt x="0" y="12966"/>
                  </a:lnTo>
                  <a:lnTo>
                    <a:pt x="0" y="13322"/>
                  </a:lnTo>
                  <a:lnTo>
                    <a:pt x="363245" y="13322"/>
                  </a:lnTo>
                  <a:lnTo>
                    <a:pt x="363245" y="12966"/>
                  </a:lnTo>
                  <a:lnTo>
                    <a:pt x="263525" y="12966"/>
                  </a:lnTo>
                  <a:lnTo>
                    <a:pt x="263525" y="12598"/>
                  </a:lnTo>
                  <a:lnTo>
                    <a:pt x="264604" y="12598"/>
                  </a:lnTo>
                  <a:lnTo>
                    <a:pt x="264604" y="12242"/>
                  </a:lnTo>
                  <a:lnTo>
                    <a:pt x="363245" y="12242"/>
                  </a:lnTo>
                  <a:lnTo>
                    <a:pt x="363245" y="11874"/>
                  </a:lnTo>
                  <a:lnTo>
                    <a:pt x="265315" y="11874"/>
                  </a:lnTo>
                  <a:lnTo>
                    <a:pt x="265315" y="11518"/>
                  </a:lnTo>
                  <a:lnTo>
                    <a:pt x="266763" y="11518"/>
                  </a:lnTo>
                  <a:lnTo>
                    <a:pt x="266763" y="11163"/>
                  </a:lnTo>
                  <a:lnTo>
                    <a:pt x="363245" y="11163"/>
                  </a:lnTo>
                  <a:lnTo>
                    <a:pt x="363245" y="10439"/>
                  </a:lnTo>
                  <a:lnTo>
                    <a:pt x="268198" y="10439"/>
                  </a:lnTo>
                  <a:lnTo>
                    <a:pt x="268198" y="10083"/>
                  </a:lnTo>
                  <a:lnTo>
                    <a:pt x="268922" y="10083"/>
                  </a:lnTo>
                  <a:lnTo>
                    <a:pt x="268922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270002" y="9359"/>
                  </a:lnTo>
                  <a:lnTo>
                    <a:pt x="270002" y="9004"/>
                  </a:lnTo>
                  <a:lnTo>
                    <a:pt x="270725" y="9004"/>
                  </a:lnTo>
                  <a:lnTo>
                    <a:pt x="270725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271437" y="8280"/>
                  </a:lnTo>
                  <a:lnTo>
                    <a:pt x="271437" y="7924"/>
                  </a:lnTo>
                  <a:lnTo>
                    <a:pt x="272516" y="7924"/>
                  </a:lnTo>
                  <a:lnTo>
                    <a:pt x="272516" y="7556"/>
                  </a:lnTo>
                  <a:lnTo>
                    <a:pt x="363245" y="7556"/>
                  </a:lnTo>
                  <a:lnTo>
                    <a:pt x="363245" y="6845"/>
                  </a:lnTo>
                  <a:lnTo>
                    <a:pt x="273964" y="6845"/>
                  </a:lnTo>
                  <a:lnTo>
                    <a:pt x="273964" y="6477"/>
                  </a:lnTo>
                  <a:lnTo>
                    <a:pt x="275043" y="6477"/>
                  </a:lnTo>
                  <a:lnTo>
                    <a:pt x="275043" y="6121"/>
                  </a:lnTo>
                  <a:lnTo>
                    <a:pt x="363245" y="6121"/>
                  </a:lnTo>
                  <a:lnTo>
                    <a:pt x="363245" y="5765"/>
                  </a:lnTo>
                  <a:lnTo>
                    <a:pt x="276123" y="5765"/>
                  </a:lnTo>
                  <a:lnTo>
                    <a:pt x="276123" y="5397"/>
                  </a:lnTo>
                  <a:lnTo>
                    <a:pt x="277202" y="5397"/>
                  </a:lnTo>
                  <a:lnTo>
                    <a:pt x="277202" y="5041"/>
                  </a:lnTo>
                  <a:lnTo>
                    <a:pt x="277558" y="5041"/>
                  </a:lnTo>
                  <a:lnTo>
                    <a:pt x="277558" y="4686"/>
                  </a:lnTo>
                  <a:lnTo>
                    <a:pt x="363245" y="4686"/>
                  </a:lnTo>
                  <a:lnTo>
                    <a:pt x="363245" y="4318"/>
                  </a:lnTo>
                  <a:lnTo>
                    <a:pt x="278638" y="4318"/>
                  </a:lnTo>
                  <a:lnTo>
                    <a:pt x="278638" y="3962"/>
                  </a:lnTo>
                  <a:lnTo>
                    <a:pt x="279717" y="3962"/>
                  </a:lnTo>
                  <a:lnTo>
                    <a:pt x="279717" y="3606"/>
                  </a:lnTo>
                  <a:lnTo>
                    <a:pt x="363245" y="3606"/>
                  </a:lnTo>
                  <a:lnTo>
                    <a:pt x="363245" y="3238"/>
                  </a:lnTo>
                  <a:lnTo>
                    <a:pt x="280797" y="3238"/>
                  </a:lnTo>
                  <a:lnTo>
                    <a:pt x="280797" y="2882"/>
                  </a:lnTo>
                  <a:lnTo>
                    <a:pt x="281165" y="2882"/>
                  </a:lnTo>
                  <a:lnTo>
                    <a:pt x="281165" y="2514"/>
                  </a:lnTo>
                  <a:lnTo>
                    <a:pt x="363245" y="2514"/>
                  </a:lnTo>
                  <a:lnTo>
                    <a:pt x="363245" y="1803"/>
                  </a:lnTo>
                  <a:lnTo>
                    <a:pt x="283324" y="1803"/>
                  </a:lnTo>
                  <a:lnTo>
                    <a:pt x="283324" y="1435"/>
                  </a:lnTo>
                  <a:lnTo>
                    <a:pt x="284403" y="1435"/>
                  </a:lnTo>
                  <a:lnTo>
                    <a:pt x="284403" y="1079"/>
                  </a:lnTo>
                  <a:lnTo>
                    <a:pt x="363245" y="1079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98">
              <a:extLst>
                <a:ext uri="{FF2B5EF4-FFF2-40B4-BE49-F238E27FC236}">
                  <a16:creationId xmlns:a16="http://schemas.microsoft.com/office/drawing/2014/main" id="{FD03B730-DB0F-482A-B9A6-721C0D400762}"/>
                </a:ext>
              </a:extLst>
            </p:cNvPr>
            <p:cNvSpPr/>
            <p:nvPr/>
          </p:nvSpPr>
          <p:spPr>
            <a:xfrm>
              <a:off x="4876558" y="4193643"/>
              <a:ext cx="363855" cy="12700"/>
            </a:xfrm>
            <a:custGeom>
              <a:avLst/>
              <a:gdLst/>
              <a:ahLst/>
              <a:cxnLst/>
              <a:rect l="l" t="t" r="r" b="b"/>
              <a:pathLst>
                <a:path w="363854" h="12700">
                  <a:moveTo>
                    <a:pt x="363245" y="723"/>
                  </a:moveTo>
                  <a:lnTo>
                    <a:pt x="261721" y="723"/>
                  </a:lnTo>
                  <a:lnTo>
                    <a:pt x="261721" y="355"/>
                  </a:lnTo>
                  <a:lnTo>
                    <a:pt x="262445" y="355"/>
                  </a:lnTo>
                  <a:lnTo>
                    <a:pt x="262445" y="0"/>
                  </a:lnTo>
                  <a:lnTo>
                    <a:pt x="161645" y="0"/>
                  </a:lnTo>
                  <a:lnTo>
                    <a:pt x="161645" y="355"/>
                  </a:lnTo>
                  <a:lnTo>
                    <a:pt x="162356" y="355"/>
                  </a:lnTo>
                  <a:lnTo>
                    <a:pt x="162356" y="723"/>
                  </a:lnTo>
                  <a:lnTo>
                    <a:pt x="0" y="723"/>
                  </a:lnTo>
                  <a:lnTo>
                    <a:pt x="0" y="1435"/>
                  </a:lnTo>
                  <a:lnTo>
                    <a:pt x="164160" y="1435"/>
                  </a:lnTo>
                  <a:lnTo>
                    <a:pt x="164160" y="1803"/>
                  </a:lnTo>
                  <a:lnTo>
                    <a:pt x="165239" y="1803"/>
                  </a:lnTo>
                  <a:lnTo>
                    <a:pt x="165239" y="2159"/>
                  </a:lnTo>
                  <a:lnTo>
                    <a:pt x="0" y="2159"/>
                  </a:lnTo>
                  <a:lnTo>
                    <a:pt x="0" y="2514"/>
                  </a:lnTo>
                  <a:lnTo>
                    <a:pt x="165595" y="2514"/>
                  </a:lnTo>
                  <a:lnTo>
                    <a:pt x="165595" y="2882"/>
                  </a:lnTo>
                  <a:lnTo>
                    <a:pt x="166687" y="2882"/>
                  </a:lnTo>
                  <a:lnTo>
                    <a:pt x="166687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167767" y="3594"/>
                  </a:lnTo>
                  <a:lnTo>
                    <a:pt x="167767" y="3962"/>
                  </a:lnTo>
                  <a:lnTo>
                    <a:pt x="168846" y="3962"/>
                  </a:lnTo>
                  <a:lnTo>
                    <a:pt x="168846" y="4318"/>
                  </a:lnTo>
                  <a:lnTo>
                    <a:pt x="0" y="4318"/>
                  </a:lnTo>
                  <a:lnTo>
                    <a:pt x="0" y="5041"/>
                  </a:lnTo>
                  <a:lnTo>
                    <a:pt x="170281" y="5041"/>
                  </a:lnTo>
                  <a:lnTo>
                    <a:pt x="170281" y="5397"/>
                  </a:lnTo>
                  <a:lnTo>
                    <a:pt x="171361" y="5397"/>
                  </a:lnTo>
                  <a:lnTo>
                    <a:pt x="171361" y="5753"/>
                  </a:lnTo>
                  <a:lnTo>
                    <a:pt x="0" y="5753"/>
                  </a:lnTo>
                  <a:lnTo>
                    <a:pt x="0" y="6121"/>
                  </a:lnTo>
                  <a:lnTo>
                    <a:pt x="172085" y="6121"/>
                  </a:lnTo>
                  <a:lnTo>
                    <a:pt x="172085" y="6477"/>
                  </a:lnTo>
                  <a:lnTo>
                    <a:pt x="172796" y="6477"/>
                  </a:lnTo>
                  <a:lnTo>
                    <a:pt x="172796" y="6832"/>
                  </a:lnTo>
                  <a:lnTo>
                    <a:pt x="173875" y="6832"/>
                  </a:lnTo>
                  <a:lnTo>
                    <a:pt x="173875" y="7200"/>
                  </a:lnTo>
                  <a:lnTo>
                    <a:pt x="0" y="7200"/>
                  </a:lnTo>
                  <a:lnTo>
                    <a:pt x="0" y="7556"/>
                  </a:lnTo>
                  <a:lnTo>
                    <a:pt x="174955" y="7556"/>
                  </a:lnTo>
                  <a:lnTo>
                    <a:pt x="174955" y="7912"/>
                  </a:lnTo>
                  <a:lnTo>
                    <a:pt x="0" y="7912"/>
                  </a:lnTo>
                  <a:lnTo>
                    <a:pt x="0" y="8636"/>
                  </a:lnTo>
                  <a:lnTo>
                    <a:pt x="176403" y="8636"/>
                  </a:lnTo>
                  <a:lnTo>
                    <a:pt x="176403" y="9004"/>
                  </a:lnTo>
                  <a:lnTo>
                    <a:pt x="177482" y="9004"/>
                  </a:lnTo>
                  <a:lnTo>
                    <a:pt x="177482" y="9359"/>
                  </a:lnTo>
                  <a:lnTo>
                    <a:pt x="0" y="9359"/>
                  </a:lnTo>
                  <a:lnTo>
                    <a:pt x="0" y="10083"/>
                  </a:lnTo>
                  <a:lnTo>
                    <a:pt x="179285" y="10083"/>
                  </a:lnTo>
                  <a:lnTo>
                    <a:pt x="179285" y="10439"/>
                  </a:lnTo>
                  <a:lnTo>
                    <a:pt x="179997" y="10439"/>
                  </a:lnTo>
                  <a:lnTo>
                    <a:pt x="179997" y="10795"/>
                  </a:lnTo>
                  <a:lnTo>
                    <a:pt x="0" y="10795"/>
                  </a:lnTo>
                  <a:lnTo>
                    <a:pt x="0" y="11163"/>
                  </a:lnTo>
                  <a:lnTo>
                    <a:pt x="180721" y="11163"/>
                  </a:lnTo>
                  <a:lnTo>
                    <a:pt x="180721" y="11518"/>
                  </a:lnTo>
                  <a:lnTo>
                    <a:pt x="181800" y="11518"/>
                  </a:lnTo>
                  <a:lnTo>
                    <a:pt x="181800" y="11874"/>
                  </a:lnTo>
                  <a:lnTo>
                    <a:pt x="0" y="11874"/>
                  </a:lnTo>
                  <a:lnTo>
                    <a:pt x="0" y="12242"/>
                  </a:lnTo>
                  <a:lnTo>
                    <a:pt x="182880" y="12242"/>
                  </a:lnTo>
                  <a:lnTo>
                    <a:pt x="182880" y="12598"/>
                  </a:lnTo>
                  <a:lnTo>
                    <a:pt x="241198" y="12598"/>
                  </a:lnTo>
                  <a:lnTo>
                    <a:pt x="241198" y="12242"/>
                  </a:lnTo>
                  <a:lnTo>
                    <a:pt x="363245" y="12242"/>
                  </a:lnTo>
                  <a:lnTo>
                    <a:pt x="363245" y="11874"/>
                  </a:lnTo>
                  <a:lnTo>
                    <a:pt x="242277" y="11874"/>
                  </a:lnTo>
                  <a:lnTo>
                    <a:pt x="242277" y="11518"/>
                  </a:lnTo>
                  <a:lnTo>
                    <a:pt x="243357" y="11518"/>
                  </a:lnTo>
                  <a:lnTo>
                    <a:pt x="243357" y="11163"/>
                  </a:lnTo>
                  <a:lnTo>
                    <a:pt x="363245" y="11163"/>
                  </a:lnTo>
                  <a:lnTo>
                    <a:pt x="363245" y="10795"/>
                  </a:lnTo>
                  <a:lnTo>
                    <a:pt x="244081" y="10795"/>
                  </a:lnTo>
                  <a:lnTo>
                    <a:pt x="244081" y="10439"/>
                  </a:lnTo>
                  <a:lnTo>
                    <a:pt x="244805" y="10439"/>
                  </a:lnTo>
                  <a:lnTo>
                    <a:pt x="244805" y="10083"/>
                  </a:lnTo>
                  <a:lnTo>
                    <a:pt x="363245" y="10083"/>
                  </a:lnTo>
                  <a:lnTo>
                    <a:pt x="363245" y="9359"/>
                  </a:lnTo>
                  <a:lnTo>
                    <a:pt x="246964" y="9359"/>
                  </a:lnTo>
                  <a:lnTo>
                    <a:pt x="246964" y="9004"/>
                  </a:lnTo>
                  <a:lnTo>
                    <a:pt x="247675" y="9004"/>
                  </a:lnTo>
                  <a:lnTo>
                    <a:pt x="247675" y="8636"/>
                  </a:lnTo>
                  <a:lnTo>
                    <a:pt x="363245" y="8636"/>
                  </a:lnTo>
                  <a:lnTo>
                    <a:pt x="363245" y="7912"/>
                  </a:lnTo>
                  <a:lnTo>
                    <a:pt x="249123" y="7912"/>
                  </a:lnTo>
                  <a:lnTo>
                    <a:pt x="249123" y="7556"/>
                  </a:lnTo>
                  <a:lnTo>
                    <a:pt x="363245" y="7556"/>
                  </a:lnTo>
                  <a:lnTo>
                    <a:pt x="363245" y="7200"/>
                  </a:lnTo>
                  <a:lnTo>
                    <a:pt x="250558" y="7200"/>
                  </a:lnTo>
                  <a:lnTo>
                    <a:pt x="250558" y="6832"/>
                  </a:lnTo>
                  <a:lnTo>
                    <a:pt x="251282" y="6832"/>
                  </a:lnTo>
                  <a:lnTo>
                    <a:pt x="251282" y="6477"/>
                  </a:lnTo>
                  <a:lnTo>
                    <a:pt x="252006" y="6477"/>
                  </a:lnTo>
                  <a:lnTo>
                    <a:pt x="252006" y="6121"/>
                  </a:lnTo>
                  <a:lnTo>
                    <a:pt x="363245" y="6121"/>
                  </a:lnTo>
                  <a:lnTo>
                    <a:pt x="363245" y="5753"/>
                  </a:lnTo>
                  <a:lnTo>
                    <a:pt x="252717" y="5753"/>
                  </a:lnTo>
                  <a:lnTo>
                    <a:pt x="252717" y="5397"/>
                  </a:lnTo>
                  <a:lnTo>
                    <a:pt x="253796" y="5397"/>
                  </a:lnTo>
                  <a:lnTo>
                    <a:pt x="253796" y="5041"/>
                  </a:lnTo>
                  <a:lnTo>
                    <a:pt x="363245" y="5041"/>
                  </a:lnTo>
                  <a:lnTo>
                    <a:pt x="363245" y="4318"/>
                  </a:lnTo>
                  <a:lnTo>
                    <a:pt x="255244" y="4318"/>
                  </a:lnTo>
                  <a:lnTo>
                    <a:pt x="255244" y="3962"/>
                  </a:lnTo>
                  <a:lnTo>
                    <a:pt x="256324" y="3962"/>
                  </a:lnTo>
                  <a:lnTo>
                    <a:pt x="256324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257403" y="3238"/>
                  </a:lnTo>
                  <a:lnTo>
                    <a:pt x="257403" y="2882"/>
                  </a:lnTo>
                  <a:lnTo>
                    <a:pt x="258483" y="2882"/>
                  </a:lnTo>
                  <a:lnTo>
                    <a:pt x="258483" y="2514"/>
                  </a:lnTo>
                  <a:lnTo>
                    <a:pt x="363245" y="2514"/>
                  </a:lnTo>
                  <a:lnTo>
                    <a:pt x="363245" y="2159"/>
                  </a:lnTo>
                  <a:lnTo>
                    <a:pt x="258838" y="2159"/>
                  </a:lnTo>
                  <a:lnTo>
                    <a:pt x="258838" y="1803"/>
                  </a:lnTo>
                  <a:lnTo>
                    <a:pt x="259918" y="1803"/>
                  </a:lnTo>
                  <a:lnTo>
                    <a:pt x="259918" y="1435"/>
                  </a:lnTo>
                  <a:lnTo>
                    <a:pt x="363245" y="1435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99">
              <a:extLst>
                <a:ext uri="{FF2B5EF4-FFF2-40B4-BE49-F238E27FC236}">
                  <a16:creationId xmlns:a16="http://schemas.microsoft.com/office/drawing/2014/main" id="{9D8ACF25-55CA-46E1-9628-3C587AF84F6E}"/>
                </a:ext>
              </a:extLst>
            </p:cNvPr>
            <p:cNvSpPr/>
            <p:nvPr/>
          </p:nvSpPr>
          <p:spPr>
            <a:xfrm>
              <a:off x="4876558" y="4206242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240842" y="355"/>
                  </a:lnTo>
                  <a:lnTo>
                    <a:pt x="240842" y="0"/>
                  </a:lnTo>
                  <a:lnTo>
                    <a:pt x="183235" y="0"/>
                  </a:lnTo>
                  <a:lnTo>
                    <a:pt x="183235" y="355"/>
                  </a:lnTo>
                  <a:lnTo>
                    <a:pt x="0" y="355"/>
                  </a:lnTo>
                  <a:lnTo>
                    <a:pt x="0" y="1079"/>
                  </a:lnTo>
                  <a:lnTo>
                    <a:pt x="185407" y="1079"/>
                  </a:lnTo>
                  <a:lnTo>
                    <a:pt x="185407" y="1435"/>
                  </a:lnTo>
                  <a:lnTo>
                    <a:pt x="186486" y="1435"/>
                  </a:lnTo>
                  <a:lnTo>
                    <a:pt x="186486" y="1803"/>
                  </a:lnTo>
                  <a:lnTo>
                    <a:pt x="0" y="1803"/>
                  </a:lnTo>
                  <a:lnTo>
                    <a:pt x="0" y="2159"/>
                  </a:lnTo>
                  <a:lnTo>
                    <a:pt x="186842" y="2159"/>
                  </a:lnTo>
                  <a:lnTo>
                    <a:pt x="186842" y="2514"/>
                  </a:lnTo>
                  <a:lnTo>
                    <a:pt x="187921" y="2514"/>
                  </a:lnTo>
                  <a:lnTo>
                    <a:pt x="187921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189001" y="3238"/>
                  </a:lnTo>
                  <a:lnTo>
                    <a:pt x="189001" y="3594"/>
                  </a:lnTo>
                  <a:lnTo>
                    <a:pt x="190080" y="3594"/>
                  </a:lnTo>
                  <a:lnTo>
                    <a:pt x="190080" y="3962"/>
                  </a:lnTo>
                  <a:lnTo>
                    <a:pt x="0" y="3962"/>
                  </a:lnTo>
                  <a:lnTo>
                    <a:pt x="0" y="4686"/>
                  </a:lnTo>
                  <a:lnTo>
                    <a:pt x="191516" y="4686"/>
                  </a:lnTo>
                  <a:lnTo>
                    <a:pt x="191516" y="5041"/>
                  </a:lnTo>
                  <a:lnTo>
                    <a:pt x="192595" y="5041"/>
                  </a:lnTo>
                  <a:lnTo>
                    <a:pt x="192595" y="5397"/>
                  </a:lnTo>
                  <a:lnTo>
                    <a:pt x="0" y="5397"/>
                  </a:lnTo>
                  <a:lnTo>
                    <a:pt x="0" y="5765"/>
                  </a:lnTo>
                  <a:lnTo>
                    <a:pt x="193675" y="5765"/>
                  </a:lnTo>
                  <a:lnTo>
                    <a:pt x="193675" y="6121"/>
                  </a:lnTo>
                  <a:lnTo>
                    <a:pt x="194043" y="6121"/>
                  </a:lnTo>
                  <a:lnTo>
                    <a:pt x="194043" y="6477"/>
                  </a:lnTo>
                  <a:lnTo>
                    <a:pt x="195122" y="6477"/>
                  </a:lnTo>
                  <a:lnTo>
                    <a:pt x="195122" y="6845"/>
                  </a:lnTo>
                  <a:lnTo>
                    <a:pt x="0" y="6845"/>
                  </a:lnTo>
                  <a:lnTo>
                    <a:pt x="0" y="7200"/>
                  </a:lnTo>
                  <a:lnTo>
                    <a:pt x="195846" y="7200"/>
                  </a:lnTo>
                  <a:lnTo>
                    <a:pt x="195846" y="7556"/>
                  </a:lnTo>
                  <a:lnTo>
                    <a:pt x="0" y="7556"/>
                  </a:lnTo>
                  <a:lnTo>
                    <a:pt x="0" y="8280"/>
                  </a:lnTo>
                  <a:lnTo>
                    <a:pt x="197637" y="8280"/>
                  </a:lnTo>
                  <a:lnTo>
                    <a:pt x="197637" y="8636"/>
                  </a:lnTo>
                  <a:lnTo>
                    <a:pt x="198716" y="8636"/>
                  </a:lnTo>
                  <a:lnTo>
                    <a:pt x="198716" y="9004"/>
                  </a:lnTo>
                  <a:lnTo>
                    <a:pt x="0" y="9004"/>
                  </a:lnTo>
                  <a:lnTo>
                    <a:pt x="0" y="9359"/>
                  </a:lnTo>
                  <a:lnTo>
                    <a:pt x="199440" y="9359"/>
                  </a:lnTo>
                  <a:lnTo>
                    <a:pt x="199440" y="9715"/>
                  </a:lnTo>
                  <a:lnTo>
                    <a:pt x="200520" y="9715"/>
                  </a:lnTo>
                  <a:lnTo>
                    <a:pt x="200520" y="10083"/>
                  </a:lnTo>
                  <a:lnTo>
                    <a:pt x="200875" y="10083"/>
                  </a:lnTo>
                  <a:lnTo>
                    <a:pt x="200875" y="10439"/>
                  </a:lnTo>
                  <a:lnTo>
                    <a:pt x="0" y="10439"/>
                  </a:lnTo>
                  <a:lnTo>
                    <a:pt x="0" y="10795"/>
                  </a:lnTo>
                  <a:lnTo>
                    <a:pt x="202323" y="10795"/>
                  </a:lnTo>
                  <a:lnTo>
                    <a:pt x="202323" y="11163"/>
                  </a:lnTo>
                  <a:lnTo>
                    <a:pt x="203047" y="11163"/>
                  </a:lnTo>
                  <a:lnTo>
                    <a:pt x="203047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204127" y="11874"/>
                  </a:lnTo>
                  <a:lnTo>
                    <a:pt x="204127" y="12242"/>
                  </a:lnTo>
                  <a:lnTo>
                    <a:pt x="204482" y="12242"/>
                  </a:lnTo>
                  <a:lnTo>
                    <a:pt x="204482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205562" y="12954"/>
                  </a:lnTo>
                  <a:lnTo>
                    <a:pt x="205562" y="13322"/>
                  </a:lnTo>
                  <a:lnTo>
                    <a:pt x="218516" y="13322"/>
                  </a:lnTo>
                  <a:lnTo>
                    <a:pt x="218516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219595" y="12598"/>
                  </a:lnTo>
                  <a:lnTo>
                    <a:pt x="219595" y="12242"/>
                  </a:lnTo>
                  <a:lnTo>
                    <a:pt x="219964" y="12242"/>
                  </a:lnTo>
                  <a:lnTo>
                    <a:pt x="219964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221043" y="11518"/>
                  </a:lnTo>
                  <a:lnTo>
                    <a:pt x="221043" y="11163"/>
                  </a:lnTo>
                  <a:lnTo>
                    <a:pt x="222123" y="11163"/>
                  </a:lnTo>
                  <a:lnTo>
                    <a:pt x="222123" y="10795"/>
                  </a:lnTo>
                  <a:lnTo>
                    <a:pt x="363245" y="10795"/>
                  </a:lnTo>
                  <a:lnTo>
                    <a:pt x="363245" y="10439"/>
                  </a:lnTo>
                  <a:lnTo>
                    <a:pt x="223202" y="10439"/>
                  </a:lnTo>
                  <a:lnTo>
                    <a:pt x="223202" y="10083"/>
                  </a:lnTo>
                  <a:lnTo>
                    <a:pt x="223558" y="10083"/>
                  </a:lnTo>
                  <a:lnTo>
                    <a:pt x="223558" y="9715"/>
                  </a:lnTo>
                  <a:lnTo>
                    <a:pt x="224637" y="9715"/>
                  </a:lnTo>
                  <a:lnTo>
                    <a:pt x="224637" y="9359"/>
                  </a:lnTo>
                  <a:lnTo>
                    <a:pt x="363245" y="9359"/>
                  </a:lnTo>
                  <a:lnTo>
                    <a:pt x="363245" y="9004"/>
                  </a:lnTo>
                  <a:lnTo>
                    <a:pt x="225361" y="9004"/>
                  </a:lnTo>
                  <a:lnTo>
                    <a:pt x="225361" y="8636"/>
                  </a:lnTo>
                  <a:lnTo>
                    <a:pt x="226441" y="8636"/>
                  </a:lnTo>
                  <a:lnTo>
                    <a:pt x="226441" y="8280"/>
                  </a:lnTo>
                  <a:lnTo>
                    <a:pt x="363245" y="8280"/>
                  </a:lnTo>
                  <a:lnTo>
                    <a:pt x="363245" y="7556"/>
                  </a:lnTo>
                  <a:lnTo>
                    <a:pt x="228244" y="7556"/>
                  </a:lnTo>
                  <a:lnTo>
                    <a:pt x="228244" y="7200"/>
                  </a:lnTo>
                  <a:lnTo>
                    <a:pt x="363245" y="7200"/>
                  </a:lnTo>
                  <a:lnTo>
                    <a:pt x="363245" y="6845"/>
                  </a:lnTo>
                  <a:lnTo>
                    <a:pt x="228955" y="6845"/>
                  </a:lnTo>
                  <a:lnTo>
                    <a:pt x="228955" y="6477"/>
                  </a:lnTo>
                  <a:lnTo>
                    <a:pt x="230035" y="6477"/>
                  </a:lnTo>
                  <a:lnTo>
                    <a:pt x="230035" y="6121"/>
                  </a:lnTo>
                  <a:lnTo>
                    <a:pt x="230759" y="6121"/>
                  </a:lnTo>
                  <a:lnTo>
                    <a:pt x="230759" y="5765"/>
                  </a:lnTo>
                  <a:lnTo>
                    <a:pt x="363245" y="5765"/>
                  </a:lnTo>
                  <a:lnTo>
                    <a:pt x="363245" y="5397"/>
                  </a:lnTo>
                  <a:lnTo>
                    <a:pt x="231482" y="5397"/>
                  </a:lnTo>
                  <a:lnTo>
                    <a:pt x="231482" y="5041"/>
                  </a:lnTo>
                  <a:lnTo>
                    <a:pt x="232562" y="5041"/>
                  </a:lnTo>
                  <a:lnTo>
                    <a:pt x="232562" y="4686"/>
                  </a:lnTo>
                  <a:lnTo>
                    <a:pt x="363245" y="4686"/>
                  </a:lnTo>
                  <a:lnTo>
                    <a:pt x="363245" y="3962"/>
                  </a:lnTo>
                  <a:lnTo>
                    <a:pt x="234365" y="3962"/>
                  </a:lnTo>
                  <a:lnTo>
                    <a:pt x="234365" y="3594"/>
                  </a:lnTo>
                  <a:lnTo>
                    <a:pt x="235077" y="3594"/>
                  </a:lnTo>
                  <a:lnTo>
                    <a:pt x="235077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236156" y="2882"/>
                  </a:lnTo>
                  <a:lnTo>
                    <a:pt x="236156" y="2514"/>
                  </a:lnTo>
                  <a:lnTo>
                    <a:pt x="237236" y="2514"/>
                  </a:lnTo>
                  <a:lnTo>
                    <a:pt x="237236" y="2159"/>
                  </a:lnTo>
                  <a:lnTo>
                    <a:pt x="363245" y="2159"/>
                  </a:lnTo>
                  <a:lnTo>
                    <a:pt x="363245" y="1803"/>
                  </a:lnTo>
                  <a:lnTo>
                    <a:pt x="237604" y="1803"/>
                  </a:lnTo>
                  <a:lnTo>
                    <a:pt x="237604" y="1435"/>
                  </a:lnTo>
                  <a:lnTo>
                    <a:pt x="238683" y="1435"/>
                  </a:lnTo>
                  <a:lnTo>
                    <a:pt x="238683" y="1079"/>
                  </a:lnTo>
                  <a:lnTo>
                    <a:pt x="363245" y="1079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0">
              <a:extLst>
                <a:ext uri="{FF2B5EF4-FFF2-40B4-BE49-F238E27FC236}">
                  <a16:creationId xmlns:a16="http://schemas.microsoft.com/office/drawing/2014/main" id="{43DD2C7B-1741-4FAC-B73A-F38430B0EA6C}"/>
                </a:ext>
              </a:extLst>
            </p:cNvPr>
            <p:cNvSpPr/>
            <p:nvPr/>
          </p:nvSpPr>
          <p:spPr>
            <a:xfrm>
              <a:off x="4876558" y="4219564"/>
              <a:ext cx="363855" cy="3175"/>
            </a:xfrm>
            <a:custGeom>
              <a:avLst/>
              <a:gdLst/>
              <a:ahLst/>
              <a:cxnLst/>
              <a:rect l="l" t="t" r="r" b="b"/>
              <a:pathLst>
                <a:path w="363854" h="3175">
                  <a:moveTo>
                    <a:pt x="363245" y="723"/>
                  </a:moveTo>
                  <a:lnTo>
                    <a:pt x="216357" y="723"/>
                  </a:lnTo>
                  <a:lnTo>
                    <a:pt x="216357" y="355"/>
                  </a:lnTo>
                  <a:lnTo>
                    <a:pt x="217436" y="355"/>
                  </a:lnTo>
                  <a:lnTo>
                    <a:pt x="217436" y="0"/>
                  </a:lnTo>
                  <a:lnTo>
                    <a:pt x="206641" y="0"/>
                  </a:lnTo>
                  <a:lnTo>
                    <a:pt x="206641" y="355"/>
                  </a:lnTo>
                  <a:lnTo>
                    <a:pt x="207721" y="355"/>
                  </a:lnTo>
                  <a:lnTo>
                    <a:pt x="207721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208076" y="1079"/>
                  </a:lnTo>
                  <a:lnTo>
                    <a:pt x="208076" y="1435"/>
                  </a:lnTo>
                  <a:lnTo>
                    <a:pt x="209156" y="1435"/>
                  </a:lnTo>
                  <a:lnTo>
                    <a:pt x="209156" y="1803"/>
                  </a:lnTo>
                  <a:lnTo>
                    <a:pt x="210235" y="1803"/>
                  </a:lnTo>
                  <a:lnTo>
                    <a:pt x="210235" y="2159"/>
                  </a:lnTo>
                  <a:lnTo>
                    <a:pt x="0" y="2159"/>
                  </a:lnTo>
                  <a:lnTo>
                    <a:pt x="0" y="2514"/>
                  </a:lnTo>
                  <a:lnTo>
                    <a:pt x="211315" y="2514"/>
                  </a:lnTo>
                  <a:lnTo>
                    <a:pt x="211315" y="2882"/>
                  </a:lnTo>
                  <a:lnTo>
                    <a:pt x="212763" y="2882"/>
                  </a:lnTo>
                  <a:lnTo>
                    <a:pt x="212763" y="2514"/>
                  </a:lnTo>
                  <a:lnTo>
                    <a:pt x="363245" y="2514"/>
                  </a:lnTo>
                  <a:lnTo>
                    <a:pt x="363245" y="2159"/>
                  </a:lnTo>
                  <a:lnTo>
                    <a:pt x="213842" y="2159"/>
                  </a:lnTo>
                  <a:lnTo>
                    <a:pt x="213842" y="1803"/>
                  </a:lnTo>
                  <a:lnTo>
                    <a:pt x="214922" y="1803"/>
                  </a:lnTo>
                  <a:lnTo>
                    <a:pt x="214922" y="1435"/>
                  </a:lnTo>
                  <a:lnTo>
                    <a:pt x="216001" y="1435"/>
                  </a:lnTo>
                  <a:lnTo>
                    <a:pt x="216001" y="1079"/>
                  </a:lnTo>
                  <a:lnTo>
                    <a:pt x="363245" y="1079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1">
              <a:extLst>
                <a:ext uri="{FF2B5EF4-FFF2-40B4-BE49-F238E27FC236}">
                  <a16:creationId xmlns:a16="http://schemas.microsoft.com/office/drawing/2014/main" id="{EBC23BAA-5F64-4FDC-9FBC-2A95F8121881}"/>
                </a:ext>
              </a:extLst>
            </p:cNvPr>
            <p:cNvSpPr/>
            <p:nvPr/>
          </p:nvSpPr>
          <p:spPr>
            <a:xfrm>
              <a:off x="4876558" y="4013278"/>
              <a:ext cx="363220" cy="208915"/>
            </a:xfrm>
            <a:custGeom>
              <a:avLst/>
              <a:gdLst/>
              <a:ahLst/>
              <a:cxnLst/>
              <a:rect l="l" t="t" r="r" b="b"/>
              <a:pathLst>
                <a:path w="363220" h="208914">
                  <a:moveTo>
                    <a:pt x="0" y="87477"/>
                  </a:moveTo>
                  <a:lnTo>
                    <a:pt x="212039" y="208800"/>
                  </a:lnTo>
                  <a:lnTo>
                    <a:pt x="362877" y="122046"/>
                  </a:lnTo>
                  <a:lnTo>
                    <a:pt x="151206" y="0"/>
                  </a:lnTo>
                  <a:lnTo>
                    <a:pt x="0" y="87477"/>
                  </a:lnTo>
                  <a:close/>
                </a:path>
              </a:pathLst>
            </a:custGeom>
            <a:ln w="501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9" name="object 102">
              <a:extLst>
                <a:ext uri="{FF2B5EF4-FFF2-40B4-BE49-F238E27FC236}">
                  <a16:creationId xmlns:a16="http://schemas.microsoft.com/office/drawing/2014/main" id="{3FEB4BAF-1CE4-4077-AE2A-96CB71D82D24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901818" y="4304159"/>
              <a:ext cx="31711" cy="94729"/>
            </a:xfrm>
            <a:prstGeom prst="rect">
              <a:avLst/>
            </a:prstGeom>
          </p:spPr>
        </p:pic>
        <p:pic>
          <p:nvPicPr>
            <p:cNvPr id="110" name="object 103">
              <a:extLst>
                <a:ext uri="{FF2B5EF4-FFF2-40B4-BE49-F238E27FC236}">
                  <a16:creationId xmlns:a16="http://schemas.microsoft.com/office/drawing/2014/main" id="{F2B482AD-AD03-4D99-8193-93297EA45BFC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901027" y="4302351"/>
              <a:ext cx="77499" cy="97582"/>
            </a:xfrm>
            <a:prstGeom prst="rect">
              <a:avLst/>
            </a:prstGeom>
          </p:spPr>
        </p:pic>
        <p:pic>
          <p:nvPicPr>
            <p:cNvPr id="111" name="object 104">
              <a:extLst>
                <a:ext uri="{FF2B5EF4-FFF2-40B4-BE49-F238E27FC236}">
                  <a16:creationId xmlns:a16="http://schemas.microsoft.com/office/drawing/2014/main" id="{27EBA742-CC15-4D49-A0A6-159B306B3381}"/>
                </a:ext>
              </a:extLst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946747" y="4328627"/>
              <a:ext cx="77423" cy="122775"/>
            </a:xfrm>
            <a:prstGeom prst="rect">
              <a:avLst/>
            </a:prstGeom>
          </p:spPr>
        </p:pic>
        <p:pic>
          <p:nvPicPr>
            <p:cNvPr id="112" name="object 105">
              <a:extLst>
                <a:ext uri="{FF2B5EF4-FFF2-40B4-BE49-F238E27FC236}">
                  <a16:creationId xmlns:a16="http://schemas.microsoft.com/office/drawing/2014/main" id="{FFFC75EB-B92F-494F-A835-14D8490D2043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991755" y="4354548"/>
              <a:ext cx="77893" cy="97227"/>
            </a:xfrm>
            <a:prstGeom prst="rect">
              <a:avLst/>
            </a:prstGeom>
          </p:spPr>
        </p:pic>
        <p:sp>
          <p:nvSpPr>
            <p:cNvPr id="113" name="object 106">
              <a:extLst>
                <a:ext uri="{FF2B5EF4-FFF2-40B4-BE49-F238E27FC236}">
                  <a16:creationId xmlns:a16="http://schemas.microsoft.com/office/drawing/2014/main" id="{5E4FBC07-ECC3-42A7-B2D4-86C1D084831F}"/>
                </a:ext>
              </a:extLst>
            </p:cNvPr>
            <p:cNvSpPr/>
            <p:nvPr/>
          </p:nvSpPr>
          <p:spPr>
            <a:xfrm>
              <a:off x="5037835" y="4381565"/>
              <a:ext cx="32384" cy="64135"/>
            </a:xfrm>
            <a:custGeom>
              <a:avLst/>
              <a:gdLst/>
              <a:ahLst/>
              <a:cxnLst/>
              <a:rect l="l" t="t" r="r" b="b"/>
              <a:pathLst>
                <a:path w="32385" h="64135">
                  <a:moveTo>
                    <a:pt x="0" y="45720"/>
                  </a:moveTo>
                  <a:lnTo>
                    <a:pt x="32042" y="63715"/>
                  </a:lnTo>
                  <a:lnTo>
                    <a:pt x="32042" y="17995"/>
                  </a:lnTo>
                  <a:lnTo>
                    <a:pt x="0" y="0"/>
                  </a:lnTo>
                  <a:lnTo>
                    <a:pt x="0" y="4572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4" name="object 107">
              <a:extLst>
                <a:ext uri="{FF2B5EF4-FFF2-40B4-BE49-F238E27FC236}">
                  <a16:creationId xmlns:a16="http://schemas.microsoft.com/office/drawing/2014/main" id="{4BC66ABB-6F74-4853-B2CB-4996E130EAE5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038420" y="4276714"/>
              <a:ext cx="31229" cy="62725"/>
            </a:xfrm>
            <a:prstGeom prst="rect">
              <a:avLst/>
            </a:prstGeom>
          </p:spPr>
        </p:pic>
        <p:pic>
          <p:nvPicPr>
            <p:cNvPr id="115" name="object 108">
              <a:extLst>
                <a:ext uri="{FF2B5EF4-FFF2-40B4-BE49-F238E27FC236}">
                  <a16:creationId xmlns:a16="http://schemas.microsoft.com/office/drawing/2014/main" id="{5BB18911-AEB5-4271-AA12-3B7D923D4329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992941" y="4250755"/>
              <a:ext cx="77664" cy="89780"/>
            </a:xfrm>
            <a:prstGeom prst="rect">
              <a:avLst/>
            </a:prstGeom>
          </p:spPr>
        </p:pic>
        <p:pic>
          <p:nvPicPr>
            <p:cNvPr id="116" name="object 109">
              <a:extLst>
                <a:ext uri="{FF2B5EF4-FFF2-40B4-BE49-F238E27FC236}">
                  <a16:creationId xmlns:a16="http://schemas.microsoft.com/office/drawing/2014/main" id="{7008EE14-3E0F-4B00-B56B-802F816468FF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947297" y="4224619"/>
              <a:ext cx="77588" cy="89628"/>
            </a:xfrm>
            <a:prstGeom prst="rect">
              <a:avLst/>
            </a:prstGeom>
          </p:spPr>
        </p:pic>
        <p:pic>
          <p:nvPicPr>
            <p:cNvPr id="117" name="object 110">
              <a:extLst>
                <a:ext uri="{FF2B5EF4-FFF2-40B4-BE49-F238E27FC236}">
                  <a16:creationId xmlns:a16="http://schemas.microsoft.com/office/drawing/2014/main" id="{0AF86F16-A448-4525-9F5C-AA7C45B32F68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901818" y="4198647"/>
              <a:ext cx="77702" cy="89323"/>
            </a:xfrm>
            <a:prstGeom prst="rect">
              <a:avLst/>
            </a:prstGeom>
          </p:spPr>
        </p:pic>
        <p:sp>
          <p:nvSpPr>
            <p:cNvPr id="118" name="object 111">
              <a:extLst>
                <a:ext uri="{FF2B5EF4-FFF2-40B4-BE49-F238E27FC236}">
                  <a16:creationId xmlns:a16="http://schemas.microsoft.com/office/drawing/2014/main" id="{E8AFA053-FEA4-4057-9DE0-CC6EABB6489A}"/>
                </a:ext>
              </a:extLst>
            </p:cNvPr>
            <p:cNvSpPr/>
            <p:nvPr/>
          </p:nvSpPr>
          <p:spPr>
            <a:xfrm>
              <a:off x="4901755" y="4197606"/>
              <a:ext cx="31750" cy="64135"/>
            </a:xfrm>
            <a:custGeom>
              <a:avLst/>
              <a:gdLst/>
              <a:ahLst/>
              <a:cxnLst/>
              <a:rect l="l" t="t" r="r" b="b"/>
              <a:pathLst>
                <a:path w="31750" h="64135">
                  <a:moveTo>
                    <a:pt x="0" y="46075"/>
                  </a:moveTo>
                  <a:lnTo>
                    <a:pt x="31318" y="63715"/>
                  </a:lnTo>
                  <a:lnTo>
                    <a:pt x="31318" y="18351"/>
                  </a:lnTo>
                  <a:lnTo>
                    <a:pt x="0" y="0"/>
                  </a:lnTo>
                  <a:lnTo>
                    <a:pt x="0" y="4607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2">
              <a:extLst>
                <a:ext uri="{FF2B5EF4-FFF2-40B4-BE49-F238E27FC236}">
                  <a16:creationId xmlns:a16="http://schemas.microsoft.com/office/drawing/2014/main" id="{EF736C09-5728-4EAB-9CE0-6D7720F3A7FD}"/>
                </a:ext>
              </a:extLst>
            </p:cNvPr>
            <p:cNvSpPr/>
            <p:nvPr/>
          </p:nvSpPr>
          <p:spPr>
            <a:xfrm>
              <a:off x="4895278" y="4299485"/>
              <a:ext cx="6985" cy="85725"/>
            </a:xfrm>
            <a:custGeom>
              <a:avLst/>
              <a:gdLst/>
              <a:ahLst/>
              <a:cxnLst/>
              <a:rect l="l" t="t" r="r" b="b"/>
              <a:pathLst>
                <a:path w="6985" h="85725">
                  <a:moveTo>
                    <a:pt x="0" y="0"/>
                  </a:moveTo>
                  <a:lnTo>
                    <a:pt x="0" y="85318"/>
                  </a:lnTo>
                  <a:lnTo>
                    <a:pt x="6476" y="81356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13">
              <a:extLst>
                <a:ext uri="{FF2B5EF4-FFF2-40B4-BE49-F238E27FC236}">
                  <a16:creationId xmlns:a16="http://schemas.microsoft.com/office/drawing/2014/main" id="{02D18F60-C0A5-4BC7-B6B9-320DBCB0D779}"/>
                </a:ext>
              </a:extLst>
            </p:cNvPr>
            <p:cNvSpPr/>
            <p:nvPr/>
          </p:nvSpPr>
          <p:spPr>
            <a:xfrm>
              <a:off x="4895278" y="4299485"/>
              <a:ext cx="6985" cy="85725"/>
            </a:xfrm>
            <a:custGeom>
              <a:avLst/>
              <a:gdLst/>
              <a:ahLst/>
              <a:cxnLst/>
              <a:rect l="l" t="t" r="r" b="b"/>
              <a:pathLst>
                <a:path w="6985" h="85725">
                  <a:moveTo>
                    <a:pt x="6476" y="81356"/>
                  </a:moveTo>
                  <a:lnTo>
                    <a:pt x="0" y="85318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8135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14">
              <a:extLst>
                <a:ext uri="{FF2B5EF4-FFF2-40B4-BE49-F238E27FC236}">
                  <a16:creationId xmlns:a16="http://schemas.microsoft.com/office/drawing/2014/main" id="{C72CD489-DD06-4186-91A9-729E4CF47B04}"/>
                </a:ext>
              </a:extLst>
            </p:cNvPr>
            <p:cNvSpPr/>
            <p:nvPr/>
          </p:nvSpPr>
          <p:spPr>
            <a:xfrm>
              <a:off x="4940998" y="432576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2920"/>
                  </a:lnTo>
                  <a:lnTo>
                    <a:pt x="6476" y="48958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15">
              <a:extLst>
                <a:ext uri="{FF2B5EF4-FFF2-40B4-BE49-F238E27FC236}">
                  <a16:creationId xmlns:a16="http://schemas.microsoft.com/office/drawing/2014/main" id="{ABEE8653-EC9E-4A75-B88F-B631A1BDE87F}"/>
                </a:ext>
              </a:extLst>
            </p:cNvPr>
            <p:cNvSpPr/>
            <p:nvPr/>
          </p:nvSpPr>
          <p:spPr>
            <a:xfrm>
              <a:off x="4940998" y="432576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76" y="48958"/>
                  </a:moveTo>
                  <a:lnTo>
                    <a:pt x="0" y="52920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4895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16">
              <a:extLst>
                <a:ext uri="{FF2B5EF4-FFF2-40B4-BE49-F238E27FC236}">
                  <a16:creationId xmlns:a16="http://schemas.microsoft.com/office/drawing/2014/main" id="{8AB5A0C2-5E95-42D6-804B-B9845AC3B575}"/>
                </a:ext>
              </a:extLst>
            </p:cNvPr>
            <p:cNvSpPr/>
            <p:nvPr/>
          </p:nvSpPr>
          <p:spPr>
            <a:xfrm>
              <a:off x="4986362" y="4351682"/>
              <a:ext cx="6350" cy="85725"/>
            </a:xfrm>
            <a:custGeom>
              <a:avLst/>
              <a:gdLst/>
              <a:ahLst/>
              <a:cxnLst/>
              <a:rect l="l" t="t" r="r" b="b"/>
              <a:pathLst>
                <a:path w="6350" h="85725">
                  <a:moveTo>
                    <a:pt x="0" y="0"/>
                  </a:moveTo>
                  <a:lnTo>
                    <a:pt x="0" y="85318"/>
                  </a:lnTo>
                  <a:lnTo>
                    <a:pt x="6121" y="81724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17">
              <a:extLst>
                <a:ext uri="{FF2B5EF4-FFF2-40B4-BE49-F238E27FC236}">
                  <a16:creationId xmlns:a16="http://schemas.microsoft.com/office/drawing/2014/main" id="{0717315A-225F-4919-BB1E-270523E573F4}"/>
                </a:ext>
              </a:extLst>
            </p:cNvPr>
            <p:cNvSpPr/>
            <p:nvPr/>
          </p:nvSpPr>
          <p:spPr>
            <a:xfrm>
              <a:off x="4986362" y="4351682"/>
              <a:ext cx="6350" cy="85725"/>
            </a:xfrm>
            <a:custGeom>
              <a:avLst/>
              <a:gdLst/>
              <a:ahLst/>
              <a:cxnLst/>
              <a:rect l="l" t="t" r="r" b="b"/>
              <a:pathLst>
                <a:path w="6350" h="85725">
                  <a:moveTo>
                    <a:pt x="6121" y="81724"/>
                  </a:moveTo>
                  <a:lnTo>
                    <a:pt x="0" y="85318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8172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18">
              <a:extLst>
                <a:ext uri="{FF2B5EF4-FFF2-40B4-BE49-F238E27FC236}">
                  <a16:creationId xmlns:a16="http://schemas.microsoft.com/office/drawing/2014/main" id="{496B43D6-02E6-4AB0-A9C6-3331C0C0751F}"/>
                </a:ext>
              </a:extLst>
            </p:cNvPr>
            <p:cNvSpPr/>
            <p:nvPr/>
          </p:nvSpPr>
          <p:spPr>
            <a:xfrm>
              <a:off x="5031714" y="437795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2920"/>
                  </a:lnTo>
                  <a:lnTo>
                    <a:pt x="6121" y="49326"/>
                  </a:lnTo>
                  <a:lnTo>
                    <a:pt x="6121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19">
              <a:extLst>
                <a:ext uri="{FF2B5EF4-FFF2-40B4-BE49-F238E27FC236}">
                  <a16:creationId xmlns:a16="http://schemas.microsoft.com/office/drawing/2014/main" id="{3682A074-F693-4DDE-91BB-3261637EDF10}"/>
                </a:ext>
              </a:extLst>
            </p:cNvPr>
            <p:cNvSpPr/>
            <p:nvPr/>
          </p:nvSpPr>
          <p:spPr>
            <a:xfrm>
              <a:off x="5031714" y="437795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326"/>
                  </a:moveTo>
                  <a:lnTo>
                    <a:pt x="0" y="52920"/>
                  </a:lnTo>
                  <a:lnTo>
                    <a:pt x="0" y="0"/>
                  </a:lnTo>
                  <a:lnTo>
                    <a:pt x="6121" y="3606"/>
                  </a:lnTo>
                  <a:lnTo>
                    <a:pt x="6121" y="4932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0">
              <a:extLst>
                <a:ext uri="{FF2B5EF4-FFF2-40B4-BE49-F238E27FC236}">
                  <a16:creationId xmlns:a16="http://schemas.microsoft.com/office/drawing/2014/main" id="{F9E0B73B-3256-4907-B53E-8F478B27C606}"/>
                </a:ext>
              </a:extLst>
            </p:cNvPr>
            <p:cNvSpPr/>
            <p:nvPr/>
          </p:nvSpPr>
          <p:spPr>
            <a:xfrm>
              <a:off x="5031714" y="4272485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4">
                  <a:moveTo>
                    <a:pt x="0" y="0"/>
                  </a:moveTo>
                  <a:lnTo>
                    <a:pt x="0" y="52552"/>
                  </a:lnTo>
                  <a:lnTo>
                    <a:pt x="6121" y="49314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1">
              <a:extLst>
                <a:ext uri="{FF2B5EF4-FFF2-40B4-BE49-F238E27FC236}">
                  <a16:creationId xmlns:a16="http://schemas.microsoft.com/office/drawing/2014/main" id="{662B50A8-B4BF-48EB-93D0-0F0127EA664F}"/>
                </a:ext>
              </a:extLst>
            </p:cNvPr>
            <p:cNvSpPr/>
            <p:nvPr/>
          </p:nvSpPr>
          <p:spPr>
            <a:xfrm>
              <a:off x="5031714" y="4272485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4">
                  <a:moveTo>
                    <a:pt x="6121" y="49314"/>
                  </a:moveTo>
                  <a:lnTo>
                    <a:pt x="0" y="52552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4931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2">
              <a:extLst>
                <a:ext uri="{FF2B5EF4-FFF2-40B4-BE49-F238E27FC236}">
                  <a16:creationId xmlns:a16="http://schemas.microsoft.com/office/drawing/2014/main" id="{8DA11D5D-ABCF-4C95-9176-BD391B115262}"/>
                </a:ext>
              </a:extLst>
            </p:cNvPr>
            <p:cNvSpPr/>
            <p:nvPr/>
          </p:nvSpPr>
          <p:spPr>
            <a:xfrm>
              <a:off x="4986362" y="4246564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4">
                  <a:moveTo>
                    <a:pt x="0" y="0"/>
                  </a:moveTo>
                  <a:lnTo>
                    <a:pt x="0" y="52552"/>
                  </a:lnTo>
                  <a:lnTo>
                    <a:pt x="6121" y="48958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23">
              <a:extLst>
                <a:ext uri="{FF2B5EF4-FFF2-40B4-BE49-F238E27FC236}">
                  <a16:creationId xmlns:a16="http://schemas.microsoft.com/office/drawing/2014/main" id="{65DE42B2-7DB8-41BE-B703-E7D4342A4DA7}"/>
                </a:ext>
              </a:extLst>
            </p:cNvPr>
            <p:cNvSpPr/>
            <p:nvPr/>
          </p:nvSpPr>
          <p:spPr>
            <a:xfrm>
              <a:off x="4986362" y="4246564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4">
                  <a:moveTo>
                    <a:pt x="6121" y="48958"/>
                  </a:moveTo>
                  <a:lnTo>
                    <a:pt x="0" y="52552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4895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24">
              <a:extLst>
                <a:ext uri="{FF2B5EF4-FFF2-40B4-BE49-F238E27FC236}">
                  <a16:creationId xmlns:a16="http://schemas.microsoft.com/office/drawing/2014/main" id="{F9891288-7D4B-40F6-9862-CFDAAEA5C37D}"/>
                </a:ext>
              </a:extLst>
            </p:cNvPr>
            <p:cNvSpPr/>
            <p:nvPr/>
          </p:nvSpPr>
          <p:spPr>
            <a:xfrm>
              <a:off x="4940998" y="4220643"/>
              <a:ext cx="6985" cy="52705"/>
            </a:xfrm>
            <a:custGeom>
              <a:avLst/>
              <a:gdLst/>
              <a:ahLst/>
              <a:cxnLst/>
              <a:rect l="l" t="t" r="r" b="b"/>
              <a:pathLst>
                <a:path w="6985" h="52704">
                  <a:moveTo>
                    <a:pt x="0" y="0"/>
                  </a:moveTo>
                  <a:lnTo>
                    <a:pt x="0" y="52552"/>
                  </a:lnTo>
                  <a:lnTo>
                    <a:pt x="6476" y="48958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25">
              <a:extLst>
                <a:ext uri="{FF2B5EF4-FFF2-40B4-BE49-F238E27FC236}">
                  <a16:creationId xmlns:a16="http://schemas.microsoft.com/office/drawing/2014/main" id="{707F3AF6-7716-45CF-862F-F38968C53C59}"/>
                </a:ext>
              </a:extLst>
            </p:cNvPr>
            <p:cNvSpPr/>
            <p:nvPr/>
          </p:nvSpPr>
          <p:spPr>
            <a:xfrm>
              <a:off x="4940998" y="4220643"/>
              <a:ext cx="6985" cy="52705"/>
            </a:xfrm>
            <a:custGeom>
              <a:avLst/>
              <a:gdLst/>
              <a:ahLst/>
              <a:cxnLst/>
              <a:rect l="l" t="t" r="r" b="b"/>
              <a:pathLst>
                <a:path w="6985" h="52704">
                  <a:moveTo>
                    <a:pt x="6476" y="48958"/>
                  </a:moveTo>
                  <a:lnTo>
                    <a:pt x="0" y="52552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4895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26">
              <a:extLst>
                <a:ext uri="{FF2B5EF4-FFF2-40B4-BE49-F238E27FC236}">
                  <a16:creationId xmlns:a16="http://schemas.microsoft.com/office/drawing/2014/main" id="{B9F35341-08CC-4713-978F-CE679D2A8FBE}"/>
                </a:ext>
              </a:extLst>
            </p:cNvPr>
            <p:cNvSpPr/>
            <p:nvPr/>
          </p:nvSpPr>
          <p:spPr>
            <a:xfrm>
              <a:off x="4895278" y="4193999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3276"/>
                  </a:lnTo>
                  <a:lnTo>
                    <a:pt x="6476" y="49682"/>
                  </a:lnTo>
                  <a:lnTo>
                    <a:pt x="6476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27">
              <a:extLst>
                <a:ext uri="{FF2B5EF4-FFF2-40B4-BE49-F238E27FC236}">
                  <a16:creationId xmlns:a16="http://schemas.microsoft.com/office/drawing/2014/main" id="{5A1708F3-7389-43A5-BD84-89E75EE74F62}"/>
                </a:ext>
              </a:extLst>
            </p:cNvPr>
            <p:cNvSpPr/>
            <p:nvPr/>
          </p:nvSpPr>
          <p:spPr>
            <a:xfrm>
              <a:off x="4895278" y="4193999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76" y="49682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476" y="3606"/>
                  </a:lnTo>
                  <a:lnTo>
                    <a:pt x="6476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28">
              <a:extLst>
                <a:ext uri="{FF2B5EF4-FFF2-40B4-BE49-F238E27FC236}">
                  <a16:creationId xmlns:a16="http://schemas.microsoft.com/office/drawing/2014/main" id="{718BCA28-7181-4C48-9A7F-5956F6F279FD}"/>
                </a:ext>
              </a:extLst>
            </p:cNvPr>
            <p:cNvSpPr/>
            <p:nvPr/>
          </p:nvSpPr>
          <p:spPr>
            <a:xfrm>
              <a:off x="4940998" y="4374720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6476" y="0"/>
                  </a:moveTo>
                  <a:lnTo>
                    <a:pt x="0" y="3962"/>
                  </a:lnTo>
                  <a:lnTo>
                    <a:pt x="37795" y="25565"/>
                  </a:lnTo>
                  <a:lnTo>
                    <a:pt x="37795" y="18364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29">
              <a:extLst>
                <a:ext uri="{FF2B5EF4-FFF2-40B4-BE49-F238E27FC236}">
                  <a16:creationId xmlns:a16="http://schemas.microsoft.com/office/drawing/2014/main" id="{AEBC5F11-20F6-4C17-93BB-FBD7AC55293E}"/>
                </a:ext>
              </a:extLst>
            </p:cNvPr>
            <p:cNvSpPr/>
            <p:nvPr/>
          </p:nvSpPr>
          <p:spPr>
            <a:xfrm>
              <a:off x="4940998" y="4374720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0" y="3962"/>
                  </a:moveTo>
                  <a:lnTo>
                    <a:pt x="37795" y="25565"/>
                  </a:lnTo>
                  <a:lnTo>
                    <a:pt x="37795" y="18364"/>
                  </a:lnTo>
                  <a:lnTo>
                    <a:pt x="6476" y="0"/>
                  </a:lnTo>
                  <a:lnTo>
                    <a:pt x="0" y="396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0">
              <a:extLst>
                <a:ext uri="{FF2B5EF4-FFF2-40B4-BE49-F238E27FC236}">
                  <a16:creationId xmlns:a16="http://schemas.microsoft.com/office/drawing/2014/main" id="{1E240F04-7370-428B-9102-82C3F86DF8D1}"/>
                </a:ext>
              </a:extLst>
            </p:cNvPr>
            <p:cNvSpPr/>
            <p:nvPr/>
          </p:nvSpPr>
          <p:spPr>
            <a:xfrm>
              <a:off x="5031714" y="4427285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121" y="0"/>
                  </a:moveTo>
                  <a:lnTo>
                    <a:pt x="0" y="3594"/>
                  </a:lnTo>
                  <a:lnTo>
                    <a:pt x="38163" y="24841"/>
                  </a:lnTo>
                  <a:lnTo>
                    <a:pt x="38163" y="17995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1">
              <a:extLst>
                <a:ext uri="{FF2B5EF4-FFF2-40B4-BE49-F238E27FC236}">
                  <a16:creationId xmlns:a16="http://schemas.microsoft.com/office/drawing/2014/main" id="{C969DC00-26BF-4973-B8E1-FC4DE7C9A4F6}"/>
                </a:ext>
              </a:extLst>
            </p:cNvPr>
            <p:cNvSpPr/>
            <p:nvPr/>
          </p:nvSpPr>
          <p:spPr>
            <a:xfrm>
              <a:off x="5031714" y="4427285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594"/>
                  </a:moveTo>
                  <a:lnTo>
                    <a:pt x="38163" y="24841"/>
                  </a:lnTo>
                  <a:lnTo>
                    <a:pt x="38163" y="17995"/>
                  </a:lnTo>
                  <a:lnTo>
                    <a:pt x="6121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2">
              <a:extLst>
                <a:ext uri="{FF2B5EF4-FFF2-40B4-BE49-F238E27FC236}">
                  <a16:creationId xmlns:a16="http://schemas.microsoft.com/office/drawing/2014/main" id="{22245856-141D-4872-9035-E07F5226F9CF}"/>
                </a:ext>
              </a:extLst>
            </p:cNvPr>
            <p:cNvSpPr/>
            <p:nvPr/>
          </p:nvSpPr>
          <p:spPr>
            <a:xfrm>
              <a:off x="5031714" y="4321799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121" y="0"/>
                  </a:moveTo>
                  <a:lnTo>
                    <a:pt x="0" y="3238"/>
                  </a:lnTo>
                  <a:lnTo>
                    <a:pt x="38163" y="25196"/>
                  </a:lnTo>
                  <a:lnTo>
                    <a:pt x="38163" y="18008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33">
              <a:extLst>
                <a:ext uri="{FF2B5EF4-FFF2-40B4-BE49-F238E27FC236}">
                  <a16:creationId xmlns:a16="http://schemas.microsoft.com/office/drawing/2014/main" id="{5B4979C8-9BD3-4C37-8531-4A8AF7D28067}"/>
                </a:ext>
              </a:extLst>
            </p:cNvPr>
            <p:cNvSpPr/>
            <p:nvPr/>
          </p:nvSpPr>
          <p:spPr>
            <a:xfrm>
              <a:off x="5031714" y="4321799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238"/>
                  </a:moveTo>
                  <a:lnTo>
                    <a:pt x="38163" y="25196"/>
                  </a:lnTo>
                  <a:lnTo>
                    <a:pt x="38163" y="18008"/>
                  </a:lnTo>
                  <a:lnTo>
                    <a:pt x="6121" y="0"/>
                  </a:lnTo>
                  <a:lnTo>
                    <a:pt x="0" y="323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34">
              <a:extLst>
                <a:ext uri="{FF2B5EF4-FFF2-40B4-BE49-F238E27FC236}">
                  <a16:creationId xmlns:a16="http://schemas.microsoft.com/office/drawing/2014/main" id="{6BC9993B-47A4-47D5-A8E3-5481326202B3}"/>
                </a:ext>
              </a:extLst>
            </p:cNvPr>
            <p:cNvSpPr/>
            <p:nvPr/>
          </p:nvSpPr>
          <p:spPr>
            <a:xfrm>
              <a:off x="4986362" y="4295523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6121" y="0"/>
                  </a:moveTo>
                  <a:lnTo>
                    <a:pt x="0" y="3594"/>
                  </a:lnTo>
                  <a:lnTo>
                    <a:pt x="37795" y="25565"/>
                  </a:lnTo>
                  <a:lnTo>
                    <a:pt x="37795" y="17995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35">
              <a:extLst>
                <a:ext uri="{FF2B5EF4-FFF2-40B4-BE49-F238E27FC236}">
                  <a16:creationId xmlns:a16="http://schemas.microsoft.com/office/drawing/2014/main" id="{45F45AF2-DBF9-479D-8DF2-1BA2172BF784}"/>
                </a:ext>
              </a:extLst>
            </p:cNvPr>
            <p:cNvSpPr/>
            <p:nvPr/>
          </p:nvSpPr>
          <p:spPr>
            <a:xfrm>
              <a:off x="4986362" y="4295523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0" y="3594"/>
                  </a:moveTo>
                  <a:lnTo>
                    <a:pt x="37795" y="25565"/>
                  </a:lnTo>
                  <a:lnTo>
                    <a:pt x="37795" y="17995"/>
                  </a:lnTo>
                  <a:lnTo>
                    <a:pt x="6121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36">
              <a:extLst>
                <a:ext uri="{FF2B5EF4-FFF2-40B4-BE49-F238E27FC236}">
                  <a16:creationId xmlns:a16="http://schemas.microsoft.com/office/drawing/2014/main" id="{845DC6E2-0D2D-4B46-9193-20F674CEAC0B}"/>
                </a:ext>
              </a:extLst>
            </p:cNvPr>
            <p:cNvSpPr/>
            <p:nvPr/>
          </p:nvSpPr>
          <p:spPr>
            <a:xfrm>
              <a:off x="4940998" y="4269602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6476" y="0"/>
                  </a:moveTo>
                  <a:lnTo>
                    <a:pt x="0" y="3594"/>
                  </a:lnTo>
                  <a:lnTo>
                    <a:pt x="37795" y="25565"/>
                  </a:lnTo>
                  <a:lnTo>
                    <a:pt x="37795" y="17640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37">
              <a:extLst>
                <a:ext uri="{FF2B5EF4-FFF2-40B4-BE49-F238E27FC236}">
                  <a16:creationId xmlns:a16="http://schemas.microsoft.com/office/drawing/2014/main" id="{7D0887DF-441C-4B75-AA0A-053D34AB7CFB}"/>
                </a:ext>
              </a:extLst>
            </p:cNvPr>
            <p:cNvSpPr/>
            <p:nvPr/>
          </p:nvSpPr>
          <p:spPr>
            <a:xfrm>
              <a:off x="4940998" y="4269602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0" y="3594"/>
                  </a:moveTo>
                  <a:lnTo>
                    <a:pt x="37795" y="25565"/>
                  </a:lnTo>
                  <a:lnTo>
                    <a:pt x="37795" y="17640"/>
                  </a:lnTo>
                  <a:lnTo>
                    <a:pt x="6476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38">
              <a:extLst>
                <a:ext uri="{FF2B5EF4-FFF2-40B4-BE49-F238E27FC236}">
                  <a16:creationId xmlns:a16="http://schemas.microsoft.com/office/drawing/2014/main" id="{843485B5-6CE3-40D7-B730-66C494CEC63B}"/>
                </a:ext>
              </a:extLst>
            </p:cNvPr>
            <p:cNvSpPr/>
            <p:nvPr/>
          </p:nvSpPr>
          <p:spPr>
            <a:xfrm>
              <a:off x="4895278" y="4243681"/>
              <a:ext cx="38100" cy="25400"/>
            </a:xfrm>
            <a:custGeom>
              <a:avLst/>
              <a:gdLst/>
              <a:ahLst/>
              <a:cxnLst/>
              <a:rect l="l" t="t" r="r" b="b"/>
              <a:pathLst>
                <a:path w="38100" h="25400">
                  <a:moveTo>
                    <a:pt x="6476" y="0"/>
                  </a:moveTo>
                  <a:lnTo>
                    <a:pt x="0" y="3594"/>
                  </a:lnTo>
                  <a:lnTo>
                    <a:pt x="37795" y="24841"/>
                  </a:lnTo>
                  <a:lnTo>
                    <a:pt x="37795" y="17640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39">
              <a:extLst>
                <a:ext uri="{FF2B5EF4-FFF2-40B4-BE49-F238E27FC236}">
                  <a16:creationId xmlns:a16="http://schemas.microsoft.com/office/drawing/2014/main" id="{E19D7600-D2C0-4005-BCC2-F2D7ECA9BC1A}"/>
                </a:ext>
              </a:extLst>
            </p:cNvPr>
            <p:cNvSpPr/>
            <p:nvPr/>
          </p:nvSpPr>
          <p:spPr>
            <a:xfrm>
              <a:off x="4895278" y="4243681"/>
              <a:ext cx="38100" cy="25400"/>
            </a:xfrm>
            <a:custGeom>
              <a:avLst/>
              <a:gdLst/>
              <a:ahLst/>
              <a:cxnLst/>
              <a:rect l="l" t="t" r="r" b="b"/>
              <a:pathLst>
                <a:path w="38100" h="25400">
                  <a:moveTo>
                    <a:pt x="0" y="3594"/>
                  </a:moveTo>
                  <a:lnTo>
                    <a:pt x="37795" y="24841"/>
                  </a:lnTo>
                  <a:lnTo>
                    <a:pt x="37795" y="17640"/>
                  </a:lnTo>
                  <a:lnTo>
                    <a:pt x="6476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7" name="object 140">
              <a:extLst>
                <a:ext uri="{FF2B5EF4-FFF2-40B4-BE49-F238E27FC236}">
                  <a16:creationId xmlns:a16="http://schemas.microsoft.com/office/drawing/2014/main" id="{101E448D-16D4-4828-A498-903D4897EEC4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088432" y="4135934"/>
              <a:ext cx="151485" cy="103784"/>
            </a:xfrm>
            <a:prstGeom prst="rect">
              <a:avLst/>
            </a:prstGeom>
          </p:spPr>
        </p:pic>
        <p:sp>
          <p:nvSpPr>
            <p:cNvPr id="148" name="object 141">
              <a:extLst>
                <a:ext uri="{FF2B5EF4-FFF2-40B4-BE49-F238E27FC236}">
                  <a16:creationId xmlns:a16="http://schemas.microsoft.com/office/drawing/2014/main" id="{3421D9BD-459A-4245-B18C-04CD5BBC4FA5}"/>
                </a:ext>
              </a:extLst>
            </p:cNvPr>
            <p:cNvSpPr/>
            <p:nvPr/>
          </p:nvSpPr>
          <p:spPr>
            <a:xfrm>
              <a:off x="5088597" y="4135325"/>
              <a:ext cx="151130" cy="104775"/>
            </a:xfrm>
            <a:custGeom>
              <a:avLst/>
              <a:gdLst/>
              <a:ahLst/>
              <a:cxnLst/>
              <a:rect l="l" t="t" r="r" b="b"/>
              <a:pathLst>
                <a:path w="151129" h="104775">
                  <a:moveTo>
                    <a:pt x="0" y="104762"/>
                  </a:moveTo>
                  <a:lnTo>
                    <a:pt x="150837" y="17272"/>
                  </a:lnTo>
                  <a:lnTo>
                    <a:pt x="150837" y="0"/>
                  </a:lnTo>
                  <a:lnTo>
                    <a:pt x="0" y="86753"/>
                  </a:lnTo>
                  <a:lnTo>
                    <a:pt x="0" y="104762"/>
                  </a:lnTo>
                  <a:close/>
                </a:path>
              </a:pathLst>
            </a:custGeom>
            <a:ln w="501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2">
              <a:extLst>
                <a:ext uri="{FF2B5EF4-FFF2-40B4-BE49-F238E27FC236}">
                  <a16:creationId xmlns:a16="http://schemas.microsoft.com/office/drawing/2014/main" id="{2279E432-9F4D-41EE-A48F-D0E8E98C5500}"/>
                </a:ext>
              </a:extLst>
            </p:cNvPr>
            <p:cNvSpPr/>
            <p:nvPr/>
          </p:nvSpPr>
          <p:spPr>
            <a:xfrm>
              <a:off x="4876558" y="4100755"/>
              <a:ext cx="212090" cy="139700"/>
            </a:xfrm>
            <a:custGeom>
              <a:avLst/>
              <a:gdLst/>
              <a:ahLst/>
              <a:cxnLst/>
              <a:rect l="l" t="t" r="r" b="b"/>
              <a:pathLst>
                <a:path w="212089" h="139700">
                  <a:moveTo>
                    <a:pt x="0" y="0"/>
                  </a:moveTo>
                  <a:lnTo>
                    <a:pt x="0" y="17284"/>
                  </a:lnTo>
                  <a:lnTo>
                    <a:pt x="212039" y="139331"/>
                  </a:lnTo>
                  <a:lnTo>
                    <a:pt x="212039" y="1213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43">
              <a:extLst>
                <a:ext uri="{FF2B5EF4-FFF2-40B4-BE49-F238E27FC236}">
                  <a16:creationId xmlns:a16="http://schemas.microsoft.com/office/drawing/2014/main" id="{FBBBBFBF-8244-49AA-84A2-856280C94577}"/>
                </a:ext>
              </a:extLst>
            </p:cNvPr>
            <p:cNvSpPr/>
            <p:nvPr/>
          </p:nvSpPr>
          <p:spPr>
            <a:xfrm>
              <a:off x="4876558" y="4100755"/>
              <a:ext cx="212090" cy="139700"/>
            </a:xfrm>
            <a:custGeom>
              <a:avLst/>
              <a:gdLst/>
              <a:ahLst/>
              <a:cxnLst/>
              <a:rect l="l" t="t" r="r" b="b"/>
              <a:pathLst>
                <a:path w="212089" h="139700">
                  <a:moveTo>
                    <a:pt x="0" y="17284"/>
                  </a:moveTo>
                  <a:lnTo>
                    <a:pt x="212039" y="139331"/>
                  </a:lnTo>
                  <a:lnTo>
                    <a:pt x="212039" y="121323"/>
                  </a:lnTo>
                  <a:lnTo>
                    <a:pt x="0" y="0"/>
                  </a:lnTo>
                  <a:lnTo>
                    <a:pt x="0" y="17284"/>
                  </a:lnTo>
                  <a:close/>
                </a:path>
              </a:pathLst>
            </a:custGeom>
            <a:ln w="50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44">
              <a:extLst>
                <a:ext uri="{FF2B5EF4-FFF2-40B4-BE49-F238E27FC236}">
                  <a16:creationId xmlns:a16="http://schemas.microsoft.com/office/drawing/2014/main" id="{A9DC6A05-2BA3-46EC-BEF5-12ED74CC150B}"/>
                </a:ext>
              </a:extLst>
            </p:cNvPr>
            <p:cNvSpPr/>
            <p:nvPr/>
          </p:nvSpPr>
          <p:spPr>
            <a:xfrm>
              <a:off x="4876558" y="4013278"/>
              <a:ext cx="363220" cy="482600"/>
            </a:xfrm>
            <a:custGeom>
              <a:avLst/>
              <a:gdLst/>
              <a:ahLst/>
              <a:cxnLst/>
              <a:rect l="l" t="t" r="r" b="b"/>
              <a:pathLst>
                <a:path w="363220" h="482600">
                  <a:moveTo>
                    <a:pt x="0" y="87477"/>
                  </a:moveTo>
                  <a:lnTo>
                    <a:pt x="0" y="360362"/>
                  </a:lnTo>
                  <a:lnTo>
                    <a:pt x="18719" y="371525"/>
                  </a:lnTo>
                  <a:lnTo>
                    <a:pt x="25196" y="367563"/>
                  </a:lnTo>
                  <a:lnTo>
                    <a:pt x="56514" y="385927"/>
                  </a:lnTo>
                  <a:lnTo>
                    <a:pt x="56514" y="393128"/>
                  </a:lnTo>
                  <a:lnTo>
                    <a:pt x="109804" y="423722"/>
                  </a:lnTo>
                  <a:lnTo>
                    <a:pt x="115925" y="420128"/>
                  </a:lnTo>
                  <a:lnTo>
                    <a:pt x="147599" y="437768"/>
                  </a:lnTo>
                  <a:lnTo>
                    <a:pt x="147599" y="444969"/>
                  </a:lnTo>
                  <a:lnTo>
                    <a:pt x="212039" y="482409"/>
                  </a:lnTo>
                  <a:lnTo>
                    <a:pt x="362165" y="393484"/>
                  </a:lnTo>
                  <a:lnTo>
                    <a:pt x="362877" y="122046"/>
                  </a:lnTo>
                  <a:lnTo>
                    <a:pt x="151206" y="0"/>
                  </a:lnTo>
                  <a:lnTo>
                    <a:pt x="0" y="87477"/>
                  </a:lnTo>
                  <a:close/>
                </a:path>
              </a:pathLst>
            </a:custGeom>
            <a:ln w="100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2" name="object 145">
              <a:extLst>
                <a:ext uri="{FF2B5EF4-FFF2-40B4-BE49-F238E27FC236}">
                  <a16:creationId xmlns:a16="http://schemas.microsoft.com/office/drawing/2014/main" id="{CAB8EF0E-762D-4ECD-87FD-4BEF0F778686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774232" y="4135934"/>
              <a:ext cx="199250" cy="359752"/>
            </a:xfrm>
            <a:prstGeom prst="rect">
              <a:avLst/>
            </a:prstGeom>
          </p:spPr>
        </p:pic>
        <p:sp>
          <p:nvSpPr>
            <p:cNvPr id="153" name="object 146">
              <a:extLst>
                <a:ext uri="{FF2B5EF4-FFF2-40B4-BE49-F238E27FC236}">
                  <a16:creationId xmlns:a16="http://schemas.microsoft.com/office/drawing/2014/main" id="{E626FDE4-9A39-4A89-9F6C-9FCF9096948B}"/>
                </a:ext>
              </a:extLst>
            </p:cNvPr>
            <p:cNvSpPr/>
            <p:nvPr/>
          </p:nvSpPr>
          <p:spPr>
            <a:xfrm>
              <a:off x="5774397" y="4135325"/>
              <a:ext cx="151130" cy="360680"/>
            </a:xfrm>
            <a:custGeom>
              <a:avLst/>
              <a:gdLst/>
              <a:ahLst/>
              <a:cxnLst/>
              <a:rect l="l" t="t" r="r" b="b"/>
              <a:pathLst>
                <a:path w="151129" h="360679">
                  <a:moveTo>
                    <a:pt x="0" y="360362"/>
                  </a:moveTo>
                  <a:lnTo>
                    <a:pt x="150126" y="271437"/>
                  </a:lnTo>
                  <a:lnTo>
                    <a:pt x="150837" y="0"/>
                  </a:lnTo>
                  <a:lnTo>
                    <a:pt x="0" y="86753"/>
                  </a:lnTo>
                  <a:lnTo>
                    <a:pt x="0" y="360362"/>
                  </a:lnTo>
                  <a:close/>
                </a:path>
              </a:pathLst>
            </a:custGeom>
            <a:ln w="501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4" name="object 147">
              <a:extLst>
                <a:ext uri="{FF2B5EF4-FFF2-40B4-BE49-F238E27FC236}">
                  <a16:creationId xmlns:a16="http://schemas.microsoft.com/office/drawing/2014/main" id="{BF4ACACE-55A6-40D7-A25C-08491654CE57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562371" y="4101149"/>
              <a:ext cx="211683" cy="394106"/>
            </a:xfrm>
            <a:prstGeom prst="rect">
              <a:avLst/>
            </a:prstGeom>
          </p:spPr>
        </p:pic>
        <p:sp>
          <p:nvSpPr>
            <p:cNvPr id="155" name="object 148">
              <a:extLst>
                <a:ext uri="{FF2B5EF4-FFF2-40B4-BE49-F238E27FC236}">
                  <a16:creationId xmlns:a16="http://schemas.microsoft.com/office/drawing/2014/main" id="{025BE45E-D66E-40C0-AFE3-0FBF335F4FDF}"/>
                </a:ext>
              </a:extLst>
            </p:cNvPr>
            <p:cNvSpPr/>
            <p:nvPr/>
          </p:nvSpPr>
          <p:spPr>
            <a:xfrm>
              <a:off x="5562358" y="4100755"/>
              <a:ext cx="212090" cy="394970"/>
            </a:xfrm>
            <a:custGeom>
              <a:avLst/>
              <a:gdLst/>
              <a:ahLst/>
              <a:cxnLst/>
              <a:rect l="l" t="t" r="r" b="b"/>
              <a:pathLst>
                <a:path w="212089" h="394970">
                  <a:moveTo>
                    <a:pt x="0" y="272884"/>
                  </a:moveTo>
                  <a:lnTo>
                    <a:pt x="0" y="0"/>
                  </a:lnTo>
                  <a:lnTo>
                    <a:pt x="212039" y="121323"/>
                  </a:lnTo>
                  <a:lnTo>
                    <a:pt x="212039" y="394931"/>
                  </a:lnTo>
                  <a:lnTo>
                    <a:pt x="147599" y="357492"/>
                  </a:lnTo>
                  <a:lnTo>
                    <a:pt x="147599" y="350291"/>
                  </a:lnTo>
                  <a:lnTo>
                    <a:pt x="115925" y="332651"/>
                  </a:lnTo>
                  <a:lnTo>
                    <a:pt x="109804" y="336245"/>
                  </a:lnTo>
                  <a:lnTo>
                    <a:pt x="56514" y="305650"/>
                  </a:lnTo>
                  <a:lnTo>
                    <a:pt x="56514" y="298450"/>
                  </a:lnTo>
                  <a:lnTo>
                    <a:pt x="25196" y="280085"/>
                  </a:lnTo>
                  <a:lnTo>
                    <a:pt x="18719" y="284048"/>
                  </a:lnTo>
                  <a:lnTo>
                    <a:pt x="0" y="272884"/>
                  </a:lnTo>
                  <a:close/>
                </a:path>
              </a:pathLst>
            </a:custGeom>
            <a:ln w="50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49">
              <a:extLst>
                <a:ext uri="{FF2B5EF4-FFF2-40B4-BE49-F238E27FC236}">
                  <a16:creationId xmlns:a16="http://schemas.microsoft.com/office/drawing/2014/main" id="{FA243629-A3BA-4865-9EB6-45C9F2CE0531}"/>
                </a:ext>
              </a:extLst>
            </p:cNvPr>
            <p:cNvSpPr/>
            <p:nvPr/>
          </p:nvSpPr>
          <p:spPr>
            <a:xfrm>
              <a:off x="5562358" y="4014002"/>
              <a:ext cx="363855" cy="9525"/>
            </a:xfrm>
            <a:custGeom>
              <a:avLst/>
              <a:gdLst/>
              <a:ahLst/>
              <a:cxnLst/>
              <a:rect l="l" t="t" r="r" b="b"/>
              <a:pathLst>
                <a:path w="363854" h="9525">
                  <a:moveTo>
                    <a:pt x="363245" y="1079"/>
                  </a:moveTo>
                  <a:lnTo>
                    <a:pt x="154800" y="1079"/>
                  </a:lnTo>
                  <a:lnTo>
                    <a:pt x="154800" y="723"/>
                  </a:lnTo>
                  <a:lnTo>
                    <a:pt x="153720" y="723"/>
                  </a:lnTo>
                  <a:lnTo>
                    <a:pt x="153720" y="355"/>
                  </a:lnTo>
                  <a:lnTo>
                    <a:pt x="152641" y="355"/>
                  </a:lnTo>
                  <a:lnTo>
                    <a:pt x="152641" y="0"/>
                  </a:lnTo>
                  <a:lnTo>
                    <a:pt x="151206" y="0"/>
                  </a:lnTo>
                  <a:lnTo>
                    <a:pt x="151206" y="355"/>
                  </a:lnTo>
                  <a:lnTo>
                    <a:pt x="150126" y="355"/>
                  </a:lnTo>
                  <a:lnTo>
                    <a:pt x="150126" y="723"/>
                  </a:lnTo>
                  <a:lnTo>
                    <a:pt x="149047" y="723"/>
                  </a:lnTo>
                  <a:lnTo>
                    <a:pt x="149047" y="1079"/>
                  </a:lnTo>
                  <a:lnTo>
                    <a:pt x="0" y="1079"/>
                  </a:lnTo>
                  <a:lnTo>
                    <a:pt x="0" y="1435"/>
                  </a:lnTo>
                  <a:lnTo>
                    <a:pt x="147955" y="1435"/>
                  </a:lnTo>
                  <a:lnTo>
                    <a:pt x="147955" y="1803"/>
                  </a:lnTo>
                  <a:lnTo>
                    <a:pt x="0" y="1803"/>
                  </a:lnTo>
                  <a:lnTo>
                    <a:pt x="0" y="2159"/>
                  </a:lnTo>
                  <a:lnTo>
                    <a:pt x="147599" y="2159"/>
                  </a:lnTo>
                  <a:lnTo>
                    <a:pt x="147599" y="2514"/>
                  </a:lnTo>
                  <a:lnTo>
                    <a:pt x="146519" y="2514"/>
                  </a:lnTo>
                  <a:lnTo>
                    <a:pt x="146519" y="2882"/>
                  </a:lnTo>
                  <a:lnTo>
                    <a:pt x="145440" y="2882"/>
                  </a:lnTo>
                  <a:lnTo>
                    <a:pt x="145440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144360" y="3594"/>
                  </a:lnTo>
                  <a:lnTo>
                    <a:pt x="144360" y="3962"/>
                  </a:lnTo>
                  <a:lnTo>
                    <a:pt x="144005" y="3962"/>
                  </a:lnTo>
                  <a:lnTo>
                    <a:pt x="144005" y="4318"/>
                  </a:lnTo>
                  <a:lnTo>
                    <a:pt x="142925" y="4318"/>
                  </a:lnTo>
                  <a:lnTo>
                    <a:pt x="142925" y="4673"/>
                  </a:lnTo>
                  <a:lnTo>
                    <a:pt x="0" y="4673"/>
                  </a:lnTo>
                  <a:lnTo>
                    <a:pt x="0" y="5041"/>
                  </a:lnTo>
                  <a:lnTo>
                    <a:pt x="141846" y="5041"/>
                  </a:lnTo>
                  <a:lnTo>
                    <a:pt x="141846" y="5397"/>
                  </a:lnTo>
                  <a:lnTo>
                    <a:pt x="0" y="5397"/>
                  </a:lnTo>
                  <a:lnTo>
                    <a:pt x="0" y="5765"/>
                  </a:lnTo>
                  <a:lnTo>
                    <a:pt x="141122" y="5765"/>
                  </a:lnTo>
                  <a:lnTo>
                    <a:pt x="141122" y="6121"/>
                  </a:lnTo>
                  <a:lnTo>
                    <a:pt x="140398" y="6121"/>
                  </a:lnTo>
                  <a:lnTo>
                    <a:pt x="140398" y="6477"/>
                  </a:lnTo>
                  <a:lnTo>
                    <a:pt x="139319" y="6477"/>
                  </a:lnTo>
                  <a:lnTo>
                    <a:pt x="139319" y="6845"/>
                  </a:lnTo>
                  <a:lnTo>
                    <a:pt x="0" y="6845"/>
                  </a:lnTo>
                  <a:lnTo>
                    <a:pt x="0" y="7200"/>
                  </a:lnTo>
                  <a:lnTo>
                    <a:pt x="138239" y="7200"/>
                  </a:lnTo>
                  <a:lnTo>
                    <a:pt x="138239" y="7556"/>
                  </a:lnTo>
                  <a:lnTo>
                    <a:pt x="137515" y="7556"/>
                  </a:lnTo>
                  <a:lnTo>
                    <a:pt x="137515" y="7924"/>
                  </a:lnTo>
                  <a:lnTo>
                    <a:pt x="136804" y="7924"/>
                  </a:lnTo>
                  <a:lnTo>
                    <a:pt x="136804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135724" y="8636"/>
                  </a:lnTo>
                  <a:lnTo>
                    <a:pt x="135724" y="9004"/>
                  </a:lnTo>
                  <a:lnTo>
                    <a:pt x="167767" y="9004"/>
                  </a:lnTo>
                  <a:lnTo>
                    <a:pt x="167767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167043" y="8280"/>
                  </a:lnTo>
                  <a:lnTo>
                    <a:pt x="167043" y="7924"/>
                  </a:lnTo>
                  <a:lnTo>
                    <a:pt x="166319" y="7924"/>
                  </a:lnTo>
                  <a:lnTo>
                    <a:pt x="166319" y="7556"/>
                  </a:lnTo>
                  <a:lnTo>
                    <a:pt x="165595" y="7556"/>
                  </a:lnTo>
                  <a:lnTo>
                    <a:pt x="165595" y="7200"/>
                  </a:lnTo>
                  <a:lnTo>
                    <a:pt x="363245" y="7200"/>
                  </a:lnTo>
                  <a:lnTo>
                    <a:pt x="363245" y="6845"/>
                  </a:lnTo>
                  <a:lnTo>
                    <a:pt x="164160" y="6845"/>
                  </a:lnTo>
                  <a:lnTo>
                    <a:pt x="164160" y="6477"/>
                  </a:lnTo>
                  <a:lnTo>
                    <a:pt x="163436" y="6477"/>
                  </a:lnTo>
                  <a:lnTo>
                    <a:pt x="163436" y="6121"/>
                  </a:lnTo>
                  <a:lnTo>
                    <a:pt x="162725" y="6121"/>
                  </a:lnTo>
                  <a:lnTo>
                    <a:pt x="162725" y="5765"/>
                  </a:lnTo>
                  <a:lnTo>
                    <a:pt x="363245" y="5765"/>
                  </a:lnTo>
                  <a:lnTo>
                    <a:pt x="363245" y="5397"/>
                  </a:lnTo>
                  <a:lnTo>
                    <a:pt x="162001" y="5397"/>
                  </a:lnTo>
                  <a:lnTo>
                    <a:pt x="162001" y="5041"/>
                  </a:lnTo>
                  <a:lnTo>
                    <a:pt x="363245" y="5041"/>
                  </a:lnTo>
                  <a:lnTo>
                    <a:pt x="363245" y="4673"/>
                  </a:lnTo>
                  <a:lnTo>
                    <a:pt x="160921" y="4673"/>
                  </a:lnTo>
                  <a:lnTo>
                    <a:pt x="160921" y="4318"/>
                  </a:lnTo>
                  <a:lnTo>
                    <a:pt x="159842" y="4318"/>
                  </a:lnTo>
                  <a:lnTo>
                    <a:pt x="159842" y="3962"/>
                  </a:lnTo>
                  <a:lnTo>
                    <a:pt x="159118" y="3962"/>
                  </a:lnTo>
                  <a:lnTo>
                    <a:pt x="159118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158407" y="3238"/>
                  </a:lnTo>
                  <a:lnTo>
                    <a:pt x="158407" y="2882"/>
                  </a:lnTo>
                  <a:lnTo>
                    <a:pt x="157327" y="2882"/>
                  </a:lnTo>
                  <a:lnTo>
                    <a:pt x="157327" y="2514"/>
                  </a:lnTo>
                  <a:lnTo>
                    <a:pt x="156235" y="2514"/>
                  </a:lnTo>
                  <a:lnTo>
                    <a:pt x="156235" y="2159"/>
                  </a:lnTo>
                  <a:lnTo>
                    <a:pt x="363245" y="2159"/>
                  </a:lnTo>
                  <a:lnTo>
                    <a:pt x="363245" y="1803"/>
                  </a:lnTo>
                  <a:lnTo>
                    <a:pt x="155879" y="1803"/>
                  </a:lnTo>
                  <a:lnTo>
                    <a:pt x="155879" y="1435"/>
                  </a:lnTo>
                  <a:lnTo>
                    <a:pt x="363245" y="1435"/>
                  </a:lnTo>
                  <a:lnTo>
                    <a:pt x="363245" y="1079"/>
                  </a:lnTo>
                  <a:close/>
                </a:path>
              </a:pathLst>
            </a:custGeom>
            <a:solidFill>
              <a:srgbClr val="DCDC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0">
              <a:extLst>
                <a:ext uri="{FF2B5EF4-FFF2-40B4-BE49-F238E27FC236}">
                  <a16:creationId xmlns:a16="http://schemas.microsoft.com/office/drawing/2014/main" id="{96D71EE7-8937-450F-8093-A3E679D8DC89}"/>
                </a:ext>
              </a:extLst>
            </p:cNvPr>
            <p:cNvSpPr/>
            <p:nvPr/>
          </p:nvSpPr>
          <p:spPr>
            <a:xfrm>
              <a:off x="5562358" y="4023006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168846" y="355"/>
                  </a:lnTo>
                  <a:lnTo>
                    <a:pt x="168846" y="0"/>
                  </a:lnTo>
                  <a:lnTo>
                    <a:pt x="135001" y="0"/>
                  </a:lnTo>
                  <a:lnTo>
                    <a:pt x="135001" y="355"/>
                  </a:lnTo>
                  <a:lnTo>
                    <a:pt x="0" y="355"/>
                  </a:lnTo>
                  <a:lnTo>
                    <a:pt x="0" y="711"/>
                  </a:lnTo>
                  <a:lnTo>
                    <a:pt x="133921" y="711"/>
                  </a:lnTo>
                  <a:lnTo>
                    <a:pt x="133921" y="1079"/>
                  </a:lnTo>
                  <a:lnTo>
                    <a:pt x="133565" y="1079"/>
                  </a:lnTo>
                  <a:lnTo>
                    <a:pt x="133565" y="1435"/>
                  </a:lnTo>
                  <a:lnTo>
                    <a:pt x="0" y="1435"/>
                  </a:lnTo>
                  <a:lnTo>
                    <a:pt x="0" y="1790"/>
                  </a:lnTo>
                  <a:lnTo>
                    <a:pt x="132486" y="1790"/>
                  </a:lnTo>
                  <a:lnTo>
                    <a:pt x="132486" y="2159"/>
                  </a:lnTo>
                  <a:lnTo>
                    <a:pt x="131406" y="2159"/>
                  </a:lnTo>
                  <a:lnTo>
                    <a:pt x="131406" y="2514"/>
                  </a:lnTo>
                  <a:lnTo>
                    <a:pt x="130327" y="2514"/>
                  </a:lnTo>
                  <a:lnTo>
                    <a:pt x="130327" y="2870"/>
                  </a:lnTo>
                  <a:lnTo>
                    <a:pt x="0" y="2870"/>
                  </a:lnTo>
                  <a:lnTo>
                    <a:pt x="0" y="3238"/>
                  </a:lnTo>
                  <a:lnTo>
                    <a:pt x="129959" y="3238"/>
                  </a:lnTo>
                  <a:lnTo>
                    <a:pt x="129959" y="3594"/>
                  </a:lnTo>
                  <a:lnTo>
                    <a:pt x="128879" y="3594"/>
                  </a:lnTo>
                  <a:lnTo>
                    <a:pt x="128879" y="3949"/>
                  </a:lnTo>
                  <a:lnTo>
                    <a:pt x="127800" y="3949"/>
                  </a:lnTo>
                  <a:lnTo>
                    <a:pt x="127800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126720" y="4673"/>
                  </a:lnTo>
                  <a:lnTo>
                    <a:pt x="126720" y="5041"/>
                  </a:lnTo>
                  <a:lnTo>
                    <a:pt x="0" y="5041"/>
                  </a:lnTo>
                  <a:lnTo>
                    <a:pt x="0" y="5397"/>
                  </a:lnTo>
                  <a:lnTo>
                    <a:pt x="126365" y="5397"/>
                  </a:lnTo>
                  <a:lnTo>
                    <a:pt x="126365" y="5753"/>
                  </a:lnTo>
                  <a:lnTo>
                    <a:pt x="125285" y="5753"/>
                  </a:lnTo>
                  <a:lnTo>
                    <a:pt x="125285" y="6121"/>
                  </a:lnTo>
                  <a:lnTo>
                    <a:pt x="124206" y="6121"/>
                  </a:lnTo>
                  <a:lnTo>
                    <a:pt x="124206" y="6477"/>
                  </a:lnTo>
                  <a:lnTo>
                    <a:pt x="0" y="6477"/>
                  </a:lnTo>
                  <a:lnTo>
                    <a:pt x="0" y="6832"/>
                  </a:lnTo>
                  <a:lnTo>
                    <a:pt x="123126" y="6832"/>
                  </a:lnTo>
                  <a:lnTo>
                    <a:pt x="123126" y="7200"/>
                  </a:lnTo>
                  <a:lnTo>
                    <a:pt x="122758" y="7200"/>
                  </a:lnTo>
                  <a:lnTo>
                    <a:pt x="122758" y="7556"/>
                  </a:lnTo>
                  <a:lnTo>
                    <a:pt x="121678" y="7556"/>
                  </a:lnTo>
                  <a:lnTo>
                    <a:pt x="121678" y="7912"/>
                  </a:lnTo>
                  <a:lnTo>
                    <a:pt x="0" y="7912"/>
                  </a:lnTo>
                  <a:lnTo>
                    <a:pt x="0" y="8280"/>
                  </a:lnTo>
                  <a:lnTo>
                    <a:pt x="120599" y="8280"/>
                  </a:lnTo>
                  <a:lnTo>
                    <a:pt x="120599" y="8636"/>
                  </a:lnTo>
                  <a:lnTo>
                    <a:pt x="0" y="8636"/>
                  </a:lnTo>
                  <a:lnTo>
                    <a:pt x="0" y="8991"/>
                  </a:lnTo>
                  <a:lnTo>
                    <a:pt x="119519" y="8991"/>
                  </a:lnTo>
                  <a:lnTo>
                    <a:pt x="119519" y="9359"/>
                  </a:lnTo>
                  <a:lnTo>
                    <a:pt x="119164" y="9359"/>
                  </a:lnTo>
                  <a:lnTo>
                    <a:pt x="119164" y="9715"/>
                  </a:lnTo>
                  <a:lnTo>
                    <a:pt x="118084" y="9715"/>
                  </a:lnTo>
                  <a:lnTo>
                    <a:pt x="118084" y="10071"/>
                  </a:lnTo>
                  <a:lnTo>
                    <a:pt x="0" y="10071"/>
                  </a:lnTo>
                  <a:lnTo>
                    <a:pt x="0" y="10439"/>
                  </a:lnTo>
                  <a:lnTo>
                    <a:pt x="117360" y="10439"/>
                  </a:lnTo>
                  <a:lnTo>
                    <a:pt x="117360" y="10795"/>
                  </a:lnTo>
                  <a:lnTo>
                    <a:pt x="116281" y="10795"/>
                  </a:lnTo>
                  <a:lnTo>
                    <a:pt x="116281" y="11150"/>
                  </a:lnTo>
                  <a:lnTo>
                    <a:pt x="115557" y="11150"/>
                  </a:lnTo>
                  <a:lnTo>
                    <a:pt x="115557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114477" y="11874"/>
                  </a:lnTo>
                  <a:lnTo>
                    <a:pt x="114477" y="12230"/>
                  </a:lnTo>
                  <a:lnTo>
                    <a:pt x="113766" y="12230"/>
                  </a:lnTo>
                  <a:lnTo>
                    <a:pt x="113766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190080" y="12598"/>
                  </a:lnTo>
                  <a:lnTo>
                    <a:pt x="190080" y="12230"/>
                  </a:lnTo>
                  <a:lnTo>
                    <a:pt x="189357" y="12230"/>
                  </a:lnTo>
                  <a:lnTo>
                    <a:pt x="189357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187921" y="11518"/>
                  </a:lnTo>
                  <a:lnTo>
                    <a:pt x="187921" y="11150"/>
                  </a:lnTo>
                  <a:lnTo>
                    <a:pt x="187566" y="11150"/>
                  </a:lnTo>
                  <a:lnTo>
                    <a:pt x="187566" y="10795"/>
                  </a:lnTo>
                  <a:lnTo>
                    <a:pt x="186486" y="10795"/>
                  </a:lnTo>
                  <a:lnTo>
                    <a:pt x="186486" y="10439"/>
                  </a:lnTo>
                  <a:lnTo>
                    <a:pt x="363245" y="10439"/>
                  </a:lnTo>
                  <a:lnTo>
                    <a:pt x="363245" y="10071"/>
                  </a:lnTo>
                  <a:lnTo>
                    <a:pt x="185762" y="10071"/>
                  </a:lnTo>
                  <a:lnTo>
                    <a:pt x="185762" y="9715"/>
                  </a:lnTo>
                  <a:lnTo>
                    <a:pt x="184683" y="9715"/>
                  </a:lnTo>
                  <a:lnTo>
                    <a:pt x="184683" y="9359"/>
                  </a:lnTo>
                  <a:lnTo>
                    <a:pt x="183959" y="9359"/>
                  </a:lnTo>
                  <a:lnTo>
                    <a:pt x="183959" y="8991"/>
                  </a:lnTo>
                  <a:lnTo>
                    <a:pt x="363245" y="8991"/>
                  </a:lnTo>
                  <a:lnTo>
                    <a:pt x="363245" y="8636"/>
                  </a:lnTo>
                  <a:lnTo>
                    <a:pt x="183235" y="8636"/>
                  </a:lnTo>
                  <a:lnTo>
                    <a:pt x="183235" y="8280"/>
                  </a:lnTo>
                  <a:lnTo>
                    <a:pt x="363245" y="8280"/>
                  </a:lnTo>
                  <a:lnTo>
                    <a:pt x="363245" y="7912"/>
                  </a:lnTo>
                  <a:lnTo>
                    <a:pt x="182156" y="7912"/>
                  </a:lnTo>
                  <a:lnTo>
                    <a:pt x="182156" y="7556"/>
                  </a:lnTo>
                  <a:lnTo>
                    <a:pt x="181076" y="7556"/>
                  </a:lnTo>
                  <a:lnTo>
                    <a:pt x="181076" y="7200"/>
                  </a:lnTo>
                  <a:lnTo>
                    <a:pt x="180365" y="7200"/>
                  </a:lnTo>
                  <a:lnTo>
                    <a:pt x="180365" y="6832"/>
                  </a:lnTo>
                  <a:lnTo>
                    <a:pt x="363245" y="6832"/>
                  </a:lnTo>
                  <a:lnTo>
                    <a:pt x="363245" y="6477"/>
                  </a:lnTo>
                  <a:lnTo>
                    <a:pt x="179641" y="6477"/>
                  </a:lnTo>
                  <a:lnTo>
                    <a:pt x="179641" y="6121"/>
                  </a:lnTo>
                  <a:lnTo>
                    <a:pt x="178562" y="6121"/>
                  </a:lnTo>
                  <a:lnTo>
                    <a:pt x="178562" y="5753"/>
                  </a:lnTo>
                  <a:lnTo>
                    <a:pt x="177482" y="5753"/>
                  </a:lnTo>
                  <a:lnTo>
                    <a:pt x="177482" y="5397"/>
                  </a:lnTo>
                  <a:lnTo>
                    <a:pt x="363245" y="5397"/>
                  </a:lnTo>
                  <a:lnTo>
                    <a:pt x="363245" y="5041"/>
                  </a:lnTo>
                  <a:lnTo>
                    <a:pt x="177126" y="5041"/>
                  </a:lnTo>
                  <a:lnTo>
                    <a:pt x="177126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176047" y="4318"/>
                  </a:lnTo>
                  <a:lnTo>
                    <a:pt x="176047" y="3949"/>
                  </a:lnTo>
                  <a:lnTo>
                    <a:pt x="174955" y="3949"/>
                  </a:lnTo>
                  <a:lnTo>
                    <a:pt x="174955" y="3594"/>
                  </a:lnTo>
                  <a:lnTo>
                    <a:pt x="173875" y="3594"/>
                  </a:lnTo>
                  <a:lnTo>
                    <a:pt x="173875" y="3238"/>
                  </a:lnTo>
                  <a:lnTo>
                    <a:pt x="363245" y="3238"/>
                  </a:lnTo>
                  <a:lnTo>
                    <a:pt x="363245" y="2870"/>
                  </a:lnTo>
                  <a:lnTo>
                    <a:pt x="173520" y="2870"/>
                  </a:lnTo>
                  <a:lnTo>
                    <a:pt x="173520" y="2514"/>
                  </a:lnTo>
                  <a:lnTo>
                    <a:pt x="172440" y="2514"/>
                  </a:lnTo>
                  <a:lnTo>
                    <a:pt x="172440" y="2159"/>
                  </a:lnTo>
                  <a:lnTo>
                    <a:pt x="171361" y="2159"/>
                  </a:lnTo>
                  <a:lnTo>
                    <a:pt x="171361" y="1790"/>
                  </a:lnTo>
                  <a:lnTo>
                    <a:pt x="363245" y="1790"/>
                  </a:lnTo>
                  <a:lnTo>
                    <a:pt x="363245" y="1435"/>
                  </a:lnTo>
                  <a:lnTo>
                    <a:pt x="170281" y="1435"/>
                  </a:lnTo>
                  <a:lnTo>
                    <a:pt x="170281" y="1079"/>
                  </a:lnTo>
                  <a:lnTo>
                    <a:pt x="169926" y="1079"/>
                  </a:lnTo>
                  <a:lnTo>
                    <a:pt x="169926" y="711"/>
                  </a:lnTo>
                  <a:lnTo>
                    <a:pt x="363245" y="711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1">
              <a:extLst>
                <a:ext uri="{FF2B5EF4-FFF2-40B4-BE49-F238E27FC236}">
                  <a16:creationId xmlns:a16="http://schemas.microsoft.com/office/drawing/2014/main" id="{406C2D10-7110-4CFE-85A3-28AEC07CF362}"/>
                </a:ext>
              </a:extLst>
            </p:cNvPr>
            <p:cNvSpPr/>
            <p:nvPr/>
          </p:nvSpPr>
          <p:spPr>
            <a:xfrm>
              <a:off x="5562358" y="4035960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723"/>
                  </a:moveTo>
                  <a:lnTo>
                    <a:pt x="191516" y="723"/>
                  </a:lnTo>
                  <a:lnTo>
                    <a:pt x="191516" y="355"/>
                  </a:lnTo>
                  <a:lnTo>
                    <a:pt x="191160" y="355"/>
                  </a:lnTo>
                  <a:lnTo>
                    <a:pt x="191160" y="0"/>
                  </a:lnTo>
                  <a:lnTo>
                    <a:pt x="112687" y="0"/>
                  </a:lnTo>
                  <a:lnTo>
                    <a:pt x="112687" y="355"/>
                  </a:lnTo>
                  <a:lnTo>
                    <a:pt x="112318" y="355"/>
                  </a:lnTo>
                  <a:lnTo>
                    <a:pt x="112318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110883" y="1079"/>
                  </a:lnTo>
                  <a:lnTo>
                    <a:pt x="110883" y="1447"/>
                  </a:lnTo>
                  <a:lnTo>
                    <a:pt x="110159" y="1447"/>
                  </a:lnTo>
                  <a:lnTo>
                    <a:pt x="110159" y="1803"/>
                  </a:lnTo>
                  <a:lnTo>
                    <a:pt x="109080" y="1803"/>
                  </a:lnTo>
                  <a:lnTo>
                    <a:pt x="109080" y="2159"/>
                  </a:lnTo>
                  <a:lnTo>
                    <a:pt x="0" y="2159"/>
                  </a:lnTo>
                  <a:lnTo>
                    <a:pt x="0" y="2527"/>
                  </a:lnTo>
                  <a:lnTo>
                    <a:pt x="108724" y="2527"/>
                  </a:lnTo>
                  <a:lnTo>
                    <a:pt x="108724" y="2882"/>
                  </a:lnTo>
                  <a:lnTo>
                    <a:pt x="107645" y="2882"/>
                  </a:lnTo>
                  <a:lnTo>
                    <a:pt x="107645" y="3238"/>
                  </a:lnTo>
                  <a:lnTo>
                    <a:pt x="0" y="3238"/>
                  </a:lnTo>
                  <a:lnTo>
                    <a:pt x="0" y="3962"/>
                  </a:lnTo>
                  <a:lnTo>
                    <a:pt x="105486" y="3962"/>
                  </a:lnTo>
                  <a:lnTo>
                    <a:pt x="105486" y="4318"/>
                  </a:lnTo>
                  <a:lnTo>
                    <a:pt x="0" y="4318"/>
                  </a:lnTo>
                  <a:lnTo>
                    <a:pt x="0" y="4686"/>
                  </a:lnTo>
                  <a:lnTo>
                    <a:pt x="105117" y="4686"/>
                  </a:lnTo>
                  <a:lnTo>
                    <a:pt x="105117" y="5041"/>
                  </a:lnTo>
                  <a:lnTo>
                    <a:pt x="104038" y="5041"/>
                  </a:lnTo>
                  <a:lnTo>
                    <a:pt x="104038" y="5397"/>
                  </a:lnTo>
                  <a:lnTo>
                    <a:pt x="102958" y="5397"/>
                  </a:lnTo>
                  <a:lnTo>
                    <a:pt x="102958" y="5765"/>
                  </a:lnTo>
                  <a:lnTo>
                    <a:pt x="0" y="5765"/>
                  </a:lnTo>
                  <a:lnTo>
                    <a:pt x="0" y="6121"/>
                  </a:lnTo>
                  <a:lnTo>
                    <a:pt x="101879" y="6121"/>
                  </a:lnTo>
                  <a:lnTo>
                    <a:pt x="101879" y="6477"/>
                  </a:lnTo>
                  <a:lnTo>
                    <a:pt x="101155" y="6477"/>
                  </a:lnTo>
                  <a:lnTo>
                    <a:pt x="101155" y="6845"/>
                  </a:lnTo>
                  <a:lnTo>
                    <a:pt x="0" y="6845"/>
                  </a:lnTo>
                  <a:lnTo>
                    <a:pt x="0" y="7556"/>
                  </a:lnTo>
                  <a:lnTo>
                    <a:pt x="99364" y="7556"/>
                  </a:lnTo>
                  <a:lnTo>
                    <a:pt x="99364" y="7924"/>
                  </a:lnTo>
                  <a:lnTo>
                    <a:pt x="98285" y="7924"/>
                  </a:lnTo>
                  <a:lnTo>
                    <a:pt x="98285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97561" y="8636"/>
                  </a:lnTo>
                  <a:lnTo>
                    <a:pt x="97561" y="9004"/>
                  </a:lnTo>
                  <a:lnTo>
                    <a:pt x="96837" y="9004"/>
                  </a:lnTo>
                  <a:lnTo>
                    <a:pt x="96837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96126" y="9715"/>
                  </a:lnTo>
                  <a:lnTo>
                    <a:pt x="96126" y="10083"/>
                  </a:lnTo>
                  <a:lnTo>
                    <a:pt x="95046" y="10083"/>
                  </a:lnTo>
                  <a:lnTo>
                    <a:pt x="95046" y="10439"/>
                  </a:lnTo>
                  <a:lnTo>
                    <a:pt x="93967" y="10439"/>
                  </a:lnTo>
                  <a:lnTo>
                    <a:pt x="93967" y="10807"/>
                  </a:lnTo>
                  <a:lnTo>
                    <a:pt x="0" y="10807"/>
                  </a:lnTo>
                  <a:lnTo>
                    <a:pt x="0" y="11163"/>
                  </a:lnTo>
                  <a:lnTo>
                    <a:pt x="93243" y="11163"/>
                  </a:lnTo>
                  <a:lnTo>
                    <a:pt x="93243" y="11518"/>
                  </a:lnTo>
                  <a:lnTo>
                    <a:pt x="92519" y="11518"/>
                  </a:lnTo>
                  <a:lnTo>
                    <a:pt x="92519" y="11887"/>
                  </a:lnTo>
                  <a:lnTo>
                    <a:pt x="0" y="11887"/>
                  </a:lnTo>
                  <a:lnTo>
                    <a:pt x="0" y="12598"/>
                  </a:lnTo>
                  <a:lnTo>
                    <a:pt x="90360" y="12598"/>
                  </a:lnTo>
                  <a:lnTo>
                    <a:pt x="90360" y="12966"/>
                  </a:lnTo>
                  <a:lnTo>
                    <a:pt x="0" y="12966"/>
                  </a:lnTo>
                  <a:lnTo>
                    <a:pt x="0" y="13322"/>
                  </a:lnTo>
                  <a:lnTo>
                    <a:pt x="363245" y="13322"/>
                  </a:lnTo>
                  <a:lnTo>
                    <a:pt x="363245" y="12966"/>
                  </a:lnTo>
                  <a:lnTo>
                    <a:pt x="212763" y="12966"/>
                  </a:lnTo>
                  <a:lnTo>
                    <a:pt x="212763" y="12598"/>
                  </a:lnTo>
                  <a:lnTo>
                    <a:pt x="363245" y="12598"/>
                  </a:lnTo>
                  <a:lnTo>
                    <a:pt x="363245" y="11887"/>
                  </a:lnTo>
                  <a:lnTo>
                    <a:pt x="211315" y="11887"/>
                  </a:lnTo>
                  <a:lnTo>
                    <a:pt x="211315" y="11518"/>
                  </a:lnTo>
                  <a:lnTo>
                    <a:pt x="210604" y="11518"/>
                  </a:lnTo>
                  <a:lnTo>
                    <a:pt x="210604" y="11163"/>
                  </a:lnTo>
                  <a:lnTo>
                    <a:pt x="363245" y="11163"/>
                  </a:lnTo>
                  <a:lnTo>
                    <a:pt x="363245" y="10807"/>
                  </a:lnTo>
                  <a:lnTo>
                    <a:pt x="209156" y="10807"/>
                  </a:lnTo>
                  <a:lnTo>
                    <a:pt x="209156" y="10439"/>
                  </a:lnTo>
                  <a:lnTo>
                    <a:pt x="208800" y="10439"/>
                  </a:lnTo>
                  <a:lnTo>
                    <a:pt x="208800" y="10083"/>
                  </a:lnTo>
                  <a:lnTo>
                    <a:pt x="207721" y="10083"/>
                  </a:lnTo>
                  <a:lnTo>
                    <a:pt x="207721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206997" y="9359"/>
                  </a:lnTo>
                  <a:lnTo>
                    <a:pt x="206997" y="9004"/>
                  </a:lnTo>
                  <a:lnTo>
                    <a:pt x="205917" y="9004"/>
                  </a:lnTo>
                  <a:lnTo>
                    <a:pt x="205917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205206" y="8280"/>
                  </a:lnTo>
                  <a:lnTo>
                    <a:pt x="205206" y="7924"/>
                  </a:lnTo>
                  <a:lnTo>
                    <a:pt x="204127" y="7924"/>
                  </a:lnTo>
                  <a:lnTo>
                    <a:pt x="204127" y="7556"/>
                  </a:lnTo>
                  <a:lnTo>
                    <a:pt x="363245" y="7556"/>
                  </a:lnTo>
                  <a:lnTo>
                    <a:pt x="363245" y="6845"/>
                  </a:lnTo>
                  <a:lnTo>
                    <a:pt x="202323" y="6845"/>
                  </a:lnTo>
                  <a:lnTo>
                    <a:pt x="202323" y="6477"/>
                  </a:lnTo>
                  <a:lnTo>
                    <a:pt x="201955" y="6477"/>
                  </a:lnTo>
                  <a:lnTo>
                    <a:pt x="201955" y="6121"/>
                  </a:lnTo>
                  <a:lnTo>
                    <a:pt x="363245" y="6121"/>
                  </a:lnTo>
                  <a:lnTo>
                    <a:pt x="363245" y="5765"/>
                  </a:lnTo>
                  <a:lnTo>
                    <a:pt x="200875" y="5765"/>
                  </a:lnTo>
                  <a:lnTo>
                    <a:pt x="200875" y="5397"/>
                  </a:lnTo>
                  <a:lnTo>
                    <a:pt x="199796" y="5397"/>
                  </a:lnTo>
                  <a:lnTo>
                    <a:pt x="199796" y="5041"/>
                  </a:lnTo>
                  <a:lnTo>
                    <a:pt x="198716" y="5041"/>
                  </a:lnTo>
                  <a:lnTo>
                    <a:pt x="198716" y="4686"/>
                  </a:lnTo>
                  <a:lnTo>
                    <a:pt x="363245" y="4686"/>
                  </a:lnTo>
                  <a:lnTo>
                    <a:pt x="363245" y="4318"/>
                  </a:lnTo>
                  <a:lnTo>
                    <a:pt x="198361" y="4318"/>
                  </a:lnTo>
                  <a:lnTo>
                    <a:pt x="198361" y="3962"/>
                  </a:lnTo>
                  <a:lnTo>
                    <a:pt x="363245" y="3962"/>
                  </a:lnTo>
                  <a:lnTo>
                    <a:pt x="363245" y="3238"/>
                  </a:lnTo>
                  <a:lnTo>
                    <a:pt x="196202" y="3238"/>
                  </a:lnTo>
                  <a:lnTo>
                    <a:pt x="196202" y="2882"/>
                  </a:lnTo>
                  <a:lnTo>
                    <a:pt x="195122" y="2882"/>
                  </a:lnTo>
                  <a:lnTo>
                    <a:pt x="195122" y="2527"/>
                  </a:lnTo>
                  <a:lnTo>
                    <a:pt x="363245" y="2527"/>
                  </a:lnTo>
                  <a:lnTo>
                    <a:pt x="363245" y="2159"/>
                  </a:lnTo>
                  <a:lnTo>
                    <a:pt x="194767" y="2159"/>
                  </a:lnTo>
                  <a:lnTo>
                    <a:pt x="194767" y="1803"/>
                  </a:lnTo>
                  <a:lnTo>
                    <a:pt x="193675" y="1803"/>
                  </a:lnTo>
                  <a:lnTo>
                    <a:pt x="193675" y="1447"/>
                  </a:lnTo>
                  <a:lnTo>
                    <a:pt x="192595" y="1447"/>
                  </a:lnTo>
                  <a:lnTo>
                    <a:pt x="192595" y="1079"/>
                  </a:lnTo>
                  <a:lnTo>
                    <a:pt x="363245" y="1079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2">
              <a:extLst>
                <a:ext uri="{FF2B5EF4-FFF2-40B4-BE49-F238E27FC236}">
                  <a16:creationId xmlns:a16="http://schemas.microsoft.com/office/drawing/2014/main" id="{D7850852-F1DC-4515-BC19-560A948ABB21}"/>
                </a:ext>
              </a:extLst>
            </p:cNvPr>
            <p:cNvSpPr/>
            <p:nvPr/>
          </p:nvSpPr>
          <p:spPr>
            <a:xfrm>
              <a:off x="5562358" y="4049282"/>
              <a:ext cx="363855" cy="10160"/>
            </a:xfrm>
            <a:custGeom>
              <a:avLst/>
              <a:gdLst/>
              <a:ahLst/>
              <a:cxnLst/>
              <a:rect l="l" t="t" r="r" b="b"/>
              <a:pathLst>
                <a:path w="363854" h="10160">
                  <a:moveTo>
                    <a:pt x="363245" y="1079"/>
                  </a:moveTo>
                  <a:lnTo>
                    <a:pt x="216001" y="1079"/>
                  </a:lnTo>
                  <a:lnTo>
                    <a:pt x="216001" y="723"/>
                  </a:lnTo>
                  <a:lnTo>
                    <a:pt x="214922" y="723"/>
                  </a:lnTo>
                  <a:lnTo>
                    <a:pt x="214922" y="355"/>
                  </a:lnTo>
                  <a:lnTo>
                    <a:pt x="213842" y="355"/>
                  </a:lnTo>
                  <a:lnTo>
                    <a:pt x="213842" y="0"/>
                  </a:lnTo>
                  <a:lnTo>
                    <a:pt x="90004" y="0"/>
                  </a:lnTo>
                  <a:lnTo>
                    <a:pt x="90004" y="355"/>
                  </a:lnTo>
                  <a:lnTo>
                    <a:pt x="88925" y="355"/>
                  </a:lnTo>
                  <a:lnTo>
                    <a:pt x="88925" y="723"/>
                  </a:lnTo>
                  <a:lnTo>
                    <a:pt x="87845" y="723"/>
                  </a:lnTo>
                  <a:lnTo>
                    <a:pt x="87845" y="1079"/>
                  </a:lnTo>
                  <a:lnTo>
                    <a:pt x="0" y="1079"/>
                  </a:lnTo>
                  <a:lnTo>
                    <a:pt x="0" y="1435"/>
                  </a:lnTo>
                  <a:lnTo>
                    <a:pt x="86766" y="1435"/>
                  </a:lnTo>
                  <a:lnTo>
                    <a:pt x="86766" y="1803"/>
                  </a:lnTo>
                  <a:lnTo>
                    <a:pt x="86398" y="1803"/>
                  </a:lnTo>
                  <a:lnTo>
                    <a:pt x="86398" y="2159"/>
                  </a:lnTo>
                  <a:lnTo>
                    <a:pt x="0" y="2159"/>
                  </a:lnTo>
                  <a:lnTo>
                    <a:pt x="0" y="2882"/>
                  </a:lnTo>
                  <a:lnTo>
                    <a:pt x="84239" y="2882"/>
                  </a:lnTo>
                  <a:lnTo>
                    <a:pt x="84239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83159" y="3594"/>
                  </a:lnTo>
                  <a:lnTo>
                    <a:pt x="83159" y="3962"/>
                  </a:lnTo>
                  <a:lnTo>
                    <a:pt x="82804" y="3962"/>
                  </a:lnTo>
                  <a:lnTo>
                    <a:pt x="82804" y="4318"/>
                  </a:lnTo>
                  <a:lnTo>
                    <a:pt x="81724" y="4318"/>
                  </a:lnTo>
                  <a:lnTo>
                    <a:pt x="81724" y="4673"/>
                  </a:lnTo>
                  <a:lnTo>
                    <a:pt x="0" y="4673"/>
                  </a:lnTo>
                  <a:lnTo>
                    <a:pt x="0" y="5041"/>
                  </a:lnTo>
                  <a:lnTo>
                    <a:pt x="80645" y="5041"/>
                  </a:lnTo>
                  <a:lnTo>
                    <a:pt x="80645" y="5397"/>
                  </a:lnTo>
                  <a:lnTo>
                    <a:pt x="79921" y="5397"/>
                  </a:lnTo>
                  <a:lnTo>
                    <a:pt x="79921" y="5753"/>
                  </a:lnTo>
                  <a:lnTo>
                    <a:pt x="0" y="5753"/>
                  </a:lnTo>
                  <a:lnTo>
                    <a:pt x="0" y="6477"/>
                  </a:lnTo>
                  <a:lnTo>
                    <a:pt x="78117" y="6477"/>
                  </a:lnTo>
                  <a:lnTo>
                    <a:pt x="78117" y="6845"/>
                  </a:lnTo>
                  <a:lnTo>
                    <a:pt x="77406" y="6845"/>
                  </a:lnTo>
                  <a:lnTo>
                    <a:pt x="77406" y="7200"/>
                  </a:lnTo>
                  <a:lnTo>
                    <a:pt x="0" y="7200"/>
                  </a:lnTo>
                  <a:lnTo>
                    <a:pt x="0" y="7556"/>
                  </a:lnTo>
                  <a:lnTo>
                    <a:pt x="76327" y="7556"/>
                  </a:lnTo>
                  <a:lnTo>
                    <a:pt x="76327" y="7924"/>
                  </a:lnTo>
                  <a:lnTo>
                    <a:pt x="75603" y="7924"/>
                  </a:lnTo>
                  <a:lnTo>
                    <a:pt x="75603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74523" y="8636"/>
                  </a:lnTo>
                  <a:lnTo>
                    <a:pt x="74523" y="9004"/>
                  </a:lnTo>
                  <a:lnTo>
                    <a:pt x="73799" y="9004"/>
                  </a:lnTo>
                  <a:lnTo>
                    <a:pt x="73799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230035" y="9359"/>
                  </a:lnTo>
                  <a:lnTo>
                    <a:pt x="230035" y="9004"/>
                  </a:lnTo>
                  <a:lnTo>
                    <a:pt x="228955" y="9004"/>
                  </a:lnTo>
                  <a:lnTo>
                    <a:pt x="228955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228244" y="8280"/>
                  </a:lnTo>
                  <a:lnTo>
                    <a:pt x="228244" y="7924"/>
                  </a:lnTo>
                  <a:lnTo>
                    <a:pt x="227520" y="7924"/>
                  </a:lnTo>
                  <a:lnTo>
                    <a:pt x="227520" y="7556"/>
                  </a:lnTo>
                  <a:lnTo>
                    <a:pt x="363245" y="7556"/>
                  </a:lnTo>
                  <a:lnTo>
                    <a:pt x="363245" y="7200"/>
                  </a:lnTo>
                  <a:lnTo>
                    <a:pt x="226441" y="7200"/>
                  </a:lnTo>
                  <a:lnTo>
                    <a:pt x="226441" y="6845"/>
                  </a:lnTo>
                  <a:lnTo>
                    <a:pt x="225361" y="6845"/>
                  </a:lnTo>
                  <a:lnTo>
                    <a:pt x="225361" y="6477"/>
                  </a:lnTo>
                  <a:lnTo>
                    <a:pt x="363245" y="6477"/>
                  </a:lnTo>
                  <a:lnTo>
                    <a:pt x="363245" y="5753"/>
                  </a:lnTo>
                  <a:lnTo>
                    <a:pt x="223926" y="5753"/>
                  </a:lnTo>
                  <a:lnTo>
                    <a:pt x="223926" y="5397"/>
                  </a:lnTo>
                  <a:lnTo>
                    <a:pt x="223202" y="5397"/>
                  </a:lnTo>
                  <a:lnTo>
                    <a:pt x="223202" y="5041"/>
                  </a:lnTo>
                  <a:lnTo>
                    <a:pt x="363245" y="5041"/>
                  </a:lnTo>
                  <a:lnTo>
                    <a:pt x="363245" y="4673"/>
                  </a:lnTo>
                  <a:lnTo>
                    <a:pt x="222123" y="4673"/>
                  </a:lnTo>
                  <a:lnTo>
                    <a:pt x="222123" y="4318"/>
                  </a:lnTo>
                  <a:lnTo>
                    <a:pt x="221043" y="4318"/>
                  </a:lnTo>
                  <a:lnTo>
                    <a:pt x="221043" y="3962"/>
                  </a:lnTo>
                  <a:lnTo>
                    <a:pt x="219964" y="3962"/>
                  </a:lnTo>
                  <a:lnTo>
                    <a:pt x="219964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219595" y="3238"/>
                  </a:lnTo>
                  <a:lnTo>
                    <a:pt x="219595" y="2882"/>
                  </a:lnTo>
                  <a:lnTo>
                    <a:pt x="363245" y="2882"/>
                  </a:lnTo>
                  <a:lnTo>
                    <a:pt x="363245" y="2159"/>
                  </a:lnTo>
                  <a:lnTo>
                    <a:pt x="217436" y="2159"/>
                  </a:lnTo>
                  <a:lnTo>
                    <a:pt x="217436" y="1803"/>
                  </a:lnTo>
                  <a:lnTo>
                    <a:pt x="216357" y="1803"/>
                  </a:lnTo>
                  <a:lnTo>
                    <a:pt x="216357" y="1435"/>
                  </a:lnTo>
                  <a:lnTo>
                    <a:pt x="363245" y="1435"/>
                  </a:lnTo>
                  <a:lnTo>
                    <a:pt x="363245" y="1079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53">
              <a:extLst>
                <a:ext uri="{FF2B5EF4-FFF2-40B4-BE49-F238E27FC236}">
                  <a16:creationId xmlns:a16="http://schemas.microsoft.com/office/drawing/2014/main" id="{41653A2F-65A7-4ED0-9F78-94DCCE1632E9}"/>
                </a:ext>
              </a:extLst>
            </p:cNvPr>
            <p:cNvSpPr/>
            <p:nvPr/>
          </p:nvSpPr>
          <p:spPr>
            <a:xfrm>
              <a:off x="5562358" y="4058998"/>
              <a:ext cx="363855" cy="10160"/>
            </a:xfrm>
            <a:custGeom>
              <a:avLst/>
              <a:gdLst/>
              <a:ahLst/>
              <a:cxnLst/>
              <a:rect l="l" t="t" r="r" b="b"/>
              <a:pathLst>
                <a:path w="363854" h="10160">
                  <a:moveTo>
                    <a:pt x="363245" y="0"/>
                  </a:moveTo>
                  <a:lnTo>
                    <a:pt x="0" y="0"/>
                  </a:lnTo>
                  <a:lnTo>
                    <a:pt x="0" y="368"/>
                  </a:lnTo>
                  <a:lnTo>
                    <a:pt x="72364" y="368"/>
                  </a:lnTo>
                  <a:lnTo>
                    <a:pt x="72364" y="723"/>
                  </a:lnTo>
                  <a:lnTo>
                    <a:pt x="71285" y="723"/>
                  </a:lnTo>
                  <a:lnTo>
                    <a:pt x="71285" y="1079"/>
                  </a:lnTo>
                  <a:lnTo>
                    <a:pt x="0" y="1079"/>
                  </a:lnTo>
                  <a:lnTo>
                    <a:pt x="0" y="1447"/>
                  </a:lnTo>
                  <a:lnTo>
                    <a:pt x="70205" y="1447"/>
                  </a:lnTo>
                  <a:lnTo>
                    <a:pt x="70205" y="1803"/>
                  </a:lnTo>
                  <a:lnTo>
                    <a:pt x="69126" y="1803"/>
                  </a:lnTo>
                  <a:lnTo>
                    <a:pt x="69126" y="2159"/>
                  </a:lnTo>
                  <a:lnTo>
                    <a:pt x="0" y="2159"/>
                  </a:lnTo>
                  <a:lnTo>
                    <a:pt x="0" y="2527"/>
                  </a:lnTo>
                  <a:lnTo>
                    <a:pt x="68757" y="2527"/>
                  </a:lnTo>
                  <a:lnTo>
                    <a:pt x="68757" y="2882"/>
                  </a:lnTo>
                  <a:lnTo>
                    <a:pt x="67678" y="2882"/>
                  </a:lnTo>
                  <a:lnTo>
                    <a:pt x="67678" y="3238"/>
                  </a:lnTo>
                  <a:lnTo>
                    <a:pt x="66598" y="3238"/>
                  </a:lnTo>
                  <a:lnTo>
                    <a:pt x="66598" y="3606"/>
                  </a:lnTo>
                  <a:lnTo>
                    <a:pt x="0" y="3606"/>
                  </a:lnTo>
                  <a:lnTo>
                    <a:pt x="0" y="3962"/>
                  </a:lnTo>
                  <a:lnTo>
                    <a:pt x="65519" y="3962"/>
                  </a:lnTo>
                  <a:lnTo>
                    <a:pt x="65519" y="4318"/>
                  </a:lnTo>
                  <a:lnTo>
                    <a:pt x="65163" y="4318"/>
                  </a:lnTo>
                  <a:lnTo>
                    <a:pt x="65163" y="4686"/>
                  </a:lnTo>
                  <a:lnTo>
                    <a:pt x="0" y="4686"/>
                  </a:lnTo>
                  <a:lnTo>
                    <a:pt x="0" y="5397"/>
                  </a:lnTo>
                  <a:lnTo>
                    <a:pt x="63004" y="5397"/>
                  </a:lnTo>
                  <a:lnTo>
                    <a:pt x="63004" y="5765"/>
                  </a:lnTo>
                  <a:lnTo>
                    <a:pt x="0" y="5765"/>
                  </a:lnTo>
                  <a:lnTo>
                    <a:pt x="0" y="6121"/>
                  </a:lnTo>
                  <a:lnTo>
                    <a:pt x="61925" y="6121"/>
                  </a:lnTo>
                  <a:lnTo>
                    <a:pt x="61925" y="6489"/>
                  </a:lnTo>
                  <a:lnTo>
                    <a:pt x="61556" y="6489"/>
                  </a:lnTo>
                  <a:lnTo>
                    <a:pt x="61556" y="6845"/>
                  </a:lnTo>
                  <a:lnTo>
                    <a:pt x="60477" y="6845"/>
                  </a:lnTo>
                  <a:lnTo>
                    <a:pt x="60477" y="7200"/>
                  </a:lnTo>
                  <a:lnTo>
                    <a:pt x="0" y="7200"/>
                  </a:lnTo>
                  <a:lnTo>
                    <a:pt x="0" y="7569"/>
                  </a:lnTo>
                  <a:lnTo>
                    <a:pt x="59766" y="7569"/>
                  </a:lnTo>
                  <a:lnTo>
                    <a:pt x="59766" y="7924"/>
                  </a:lnTo>
                  <a:lnTo>
                    <a:pt x="58318" y="7924"/>
                  </a:lnTo>
                  <a:lnTo>
                    <a:pt x="58318" y="8280"/>
                  </a:lnTo>
                  <a:lnTo>
                    <a:pt x="0" y="8280"/>
                  </a:lnTo>
                  <a:lnTo>
                    <a:pt x="0" y="9004"/>
                  </a:lnTo>
                  <a:lnTo>
                    <a:pt x="56883" y="9004"/>
                  </a:lnTo>
                  <a:lnTo>
                    <a:pt x="56883" y="9359"/>
                  </a:lnTo>
                  <a:lnTo>
                    <a:pt x="56159" y="9359"/>
                  </a:lnTo>
                  <a:lnTo>
                    <a:pt x="56159" y="9728"/>
                  </a:lnTo>
                  <a:lnTo>
                    <a:pt x="0" y="9728"/>
                  </a:lnTo>
                  <a:lnTo>
                    <a:pt x="0" y="10083"/>
                  </a:lnTo>
                  <a:lnTo>
                    <a:pt x="363245" y="10083"/>
                  </a:lnTo>
                  <a:lnTo>
                    <a:pt x="363245" y="9728"/>
                  </a:lnTo>
                  <a:lnTo>
                    <a:pt x="247675" y="9728"/>
                  </a:lnTo>
                  <a:lnTo>
                    <a:pt x="247675" y="9359"/>
                  </a:lnTo>
                  <a:lnTo>
                    <a:pt x="246964" y="9359"/>
                  </a:lnTo>
                  <a:lnTo>
                    <a:pt x="246964" y="9004"/>
                  </a:lnTo>
                  <a:lnTo>
                    <a:pt x="363245" y="9004"/>
                  </a:lnTo>
                  <a:lnTo>
                    <a:pt x="363245" y="8280"/>
                  </a:lnTo>
                  <a:lnTo>
                    <a:pt x="245160" y="8280"/>
                  </a:lnTo>
                  <a:lnTo>
                    <a:pt x="245160" y="7924"/>
                  </a:lnTo>
                  <a:lnTo>
                    <a:pt x="244081" y="7924"/>
                  </a:lnTo>
                  <a:lnTo>
                    <a:pt x="244081" y="7569"/>
                  </a:lnTo>
                  <a:lnTo>
                    <a:pt x="363245" y="7569"/>
                  </a:lnTo>
                  <a:lnTo>
                    <a:pt x="363245" y="7200"/>
                  </a:lnTo>
                  <a:lnTo>
                    <a:pt x="243357" y="7200"/>
                  </a:lnTo>
                  <a:lnTo>
                    <a:pt x="243357" y="6845"/>
                  </a:lnTo>
                  <a:lnTo>
                    <a:pt x="242277" y="6845"/>
                  </a:lnTo>
                  <a:lnTo>
                    <a:pt x="242277" y="6489"/>
                  </a:lnTo>
                  <a:lnTo>
                    <a:pt x="241566" y="6489"/>
                  </a:lnTo>
                  <a:lnTo>
                    <a:pt x="241566" y="6121"/>
                  </a:lnTo>
                  <a:lnTo>
                    <a:pt x="363245" y="6121"/>
                  </a:lnTo>
                  <a:lnTo>
                    <a:pt x="363245" y="5765"/>
                  </a:lnTo>
                  <a:lnTo>
                    <a:pt x="240842" y="5765"/>
                  </a:lnTo>
                  <a:lnTo>
                    <a:pt x="240842" y="5397"/>
                  </a:lnTo>
                  <a:lnTo>
                    <a:pt x="363245" y="5397"/>
                  </a:lnTo>
                  <a:lnTo>
                    <a:pt x="363245" y="4686"/>
                  </a:lnTo>
                  <a:lnTo>
                    <a:pt x="238683" y="4686"/>
                  </a:lnTo>
                  <a:lnTo>
                    <a:pt x="238683" y="4318"/>
                  </a:lnTo>
                  <a:lnTo>
                    <a:pt x="238315" y="4318"/>
                  </a:lnTo>
                  <a:lnTo>
                    <a:pt x="238315" y="3962"/>
                  </a:lnTo>
                  <a:lnTo>
                    <a:pt x="363245" y="3962"/>
                  </a:lnTo>
                  <a:lnTo>
                    <a:pt x="363245" y="3606"/>
                  </a:lnTo>
                  <a:lnTo>
                    <a:pt x="237236" y="3606"/>
                  </a:lnTo>
                  <a:lnTo>
                    <a:pt x="237236" y="3238"/>
                  </a:lnTo>
                  <a:lnTo>
                    <a:pt x="236156" y="3238"/>
                  </a:lnTo>
                  <a:lnTo>
                    <a:pt x="236156" y="2882"/>
                  </a:lnTo>
                  <a:lnTo>
                    <a:pt x="235077" y="2882"/>
                  </a:lnTo>
                  <a:lnTo>
                    <a:pt x="235077" y="2527"/>
                  </a:lnTo>
                  <a:lnTo>
                    <a:pt x="363245" y="2527"/>
                  </a:lnTo>
                  <a:lnTo>
                    <a:pt x="363245" y="2159"/>
                  </a:lnTo>
                  <a:lnTo>
                    <a:pt x="234721" y="2159"/>
                  </a:lnTo>
                  <a:lnTo>
                    <a:pt x="234721" y="1803"/>
                  </a:lnTo>
                  <a:lnTo>
                    <a:pt x="233641" y="1803"/>
                  </a:lnTo>
                  <a:lnTo>
                    <a:pt x="233641" y="1447"/>
                  </a:lnTo>
                  <a:lnTo>
                    <a:pt x="363245" y="1447"/>
                  </a:lnTo>
                  <a:lnTo>
                    <a:pt x="363245" y="1079"/>
                  </a:lnTo>
                  <a:lnTo>
                    <a:pt x="232562" y="1079"/>
                  </a:lnTo>
                  <a:lnTo>
                    <a:pt x="232562" y="723"/>
                  </a:lnTo>
                  <a:lnTo>
                    <a:pt x="231482" y="723"/>
                  </a:lnTo>
                  <a:lnTo>
                    <a:pt x="231482" y="368"/>
                  </a:lnTo>
                  <a:lnTo>
                    <a:pt x="363245" y="368"/>
                  </a:lnTo>
                  <a:lnTo>
                    <a:pt x="363245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54">
              <a:extLst>
                <a:ext uri="{FF2B5EF4-FFF2-40B4-BE49-F238E27FC236}">
                  <a16:creationId xmlns:a16="http://schemas.microsoft.com/office/drawing/2014/main" id="{E1786E97-1F01-41DF-9979-4F29D7CDF125}"/>
                </a:ext>
              </a:extLst>
            </p:cNvPr>
            <p:cNvSpPr/>
            <p:nvPr/>
          </p:nvSpPr>
          <p:spPr>
            <a:xfrm>
              <a:off x="5562358" y="4069082"/>
              <a:ext cx="363855" cy="12700"/>
            </a:xfrm>
            <a:custGeom>
              <a:avLst/>
              <a:gdLst/>
              <a:ahLst/>
              <a:cxnLst/>
              <a:rect l="l" t="t" r="r" b="b"/>
              <a:pathLst>
                <a:path w="363854" h="12700">
                  <a:moveTo>
                    <a:pt x="363245" y="723"/>
                  </a:moveTo>
                  <a:lnTo>
                    <a:pt x="249123" y="723"/>
                  </a:lnTo>
                  <a:lnTo>
                    <a:pt x="249123" y="355"/>
                  </a:lnTo>
                  <a:lnTo>
                    <a:pt x="248767" y="355"/>
                  </a:lnTo>
                  <a:lnTo>
                    <a:pt x="248767" y="0"/>
                  </a:lnTo>
                  <a:lnTo>
                    <a:pt x="55079" y="0"/>
                  </a:lnTo>
                  <a:lnTo>
                    <a:pt x="55079" y="355"/>
                  </a:lnTo>
                  <a:lnTo>
                    <a:pt x="54356" y="355"/>
                  </a:lnTo>
                  <a:lnTo>
                    <a:pt x="54356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53276" y="1079"/>
                  </a:lnTo>
                  <a:lnTo>
                    <a:pt x="53276" y="1435"/>
                  </a:lnTo>
                  <a:lnTo>
                    <a:pt x="52565" y="1435"/>
                  </a:lnTo>
                  <a:lnTo>
                    <a:pt x="52565" y="1803"/>
                  </a:lnTo>
                  <a:lnTo>
                    <a:pt x="0" y="1803"/>
                  </a:lnTo>
                  <a:lnTo>
                    <a:pt x="0" y="2514"/>
                  </a:lnTo>
                  <a:lnTo>
                    <a:pt x="50406" y="2514"/>
                  </a:lnTo>
                  <a:lnTo>
                    <a:pt x="50406" y="2882"/>
                  </a:lnTo>
                  <a:lnTo>
                    <a:pt x="50038" y="2882"/>
                  </a:lnTo>
                  <a:lnTo>
                    <a:pt x="50038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48958" y="3594"/>
                  </a:lnTo>
                  <a:lnTo>
                    <a:pt x="48958" y="3962"/>
                  </a:lnTo>
                  <a:lnTo>
                    <a:pt x="47879" y="3962"/>
                  </a:lnTo>
                  <a:lnTo>
                    <a:pt x="47879" y="4318"/>
                  </a:lnTo>
                  <a:lnTo>
                    <a:pt x="0" y="4318"/>
                  </a:lnTo>
                  <a:lnTo>
                    <a:pt x="0" y="4686"/>
                  </a:lnTo>
                  <a:lnTo>
                    <a:pt x="46799" y="4686"/>
                  </a:lnTo>
                  <a:lnTo>
                    <a:pt x="46799" y="5041"/>
                  </a:lnTo>
                  <a:lnTo>
                    <a:pt x="46443" y="5041"/>
                  </a:lnTo>
                  <a:lnTo>
                    <a:pt x="46443" y="5397"/>
                  </a:lnTo>
                  <a:lnTo>
                    <a:pt x="0" y="5397"/>
                  </a:lnTo>
                  <a:lnTo>
                    <a:pt x="0" y="6121"/>
                  </a:lnTo>
                  <a:lnTo>
                    <a:pt x="44284" y="6121"/>
                  </a:lnTo>
                  <a:lnTo>
                    <a:pt x="44284" y="6477"/>
                  </a:lnTo>
                  <a:lnTo>
                    <a:pt x="43561" y="6477"/>
                  </a:lnTo>
                  <a:lnTo>
                    <a:pt x="43561" y="6845"/>
                  </a:lnTo>
                  <a:lnTo>
                    <a:pt x="0" y="6845"/>
                  </a:lnTo>
                  <a:lnTo>
                    <a:pt x="0" y="7200"/>
                  </a:lnTo>
                  <a:lnTo>
                    <a:pt x="42837" y="7200"/>
                  </a:lnTo>
                  <a:lnTo>
                    <a:pt x="42837" y="7556"/>
                  </a:lnTo>
                  <a:lnTo>
                    <a:pt x="41757" y="7556"/>
                  </a:lnTo>
                  <a:lnTo>
                    <a:pt x="41757" y="7924"/>
                  </a:lnTo>
                  <a:lnTo>
                    <a:pt x="0" y="7924"/>
                  </a:lnTo>
                  <a:lnTo>
                    <a:pt x="0" y="8280"/>
                  </a:lnTo>
                  <a:lnTo>
                    <a:pt x="40678" y="8280"/>
                  </a:lnTo>
                  <a:lnTo>
                    <a:pt x="40678" y="8636"/>
                  </a:lnTo>
                  <a:lnTo>
                    <a:pt x="39966" y="8636"/>
                  </a:lnTo>
                  <a:lnTo>
                    <a:pt x="39966" y="9004"/>
                  </a:lnTo>
                  <a:lnTo>
                    <a:pt x="0" y="9004"/>
                  </a:lnTo>
                  <a:lnTo>
                    <a:pt x="0" y="9715"/>
                  </a:lnTo>
                  <a:lnTo>
                    <a:pt x="38163" y="9715"/>
                  </a:lnTo>
                  <a:lnTo>
                    <a:pt x="38163" y="10083"/>
                  </a:lnTo>
                  <a:lnTo>
                    <a:pt x="37084" y="10083"/>
                  </a:lnTo>
                  <a:lnTo>
                    <a:pt x="37084" y="10439"/>
                  </a:lnTo>
                  <a:lnTo>
                    <a:pt x="0" y="10439"/>
                  </a:lnTo>
                  <a:lnTo>
                    <a:pt x="0" y="11163"/>
                  </a:lnTo>
                  <a:lnTo>
                    <a:pt x="35636" y="11163"/>
                  </a:lnTo>
                  <a:lnTo>
                    <a:pt x="35636" y="11518"/>
                  </a:lnTo>
                  <a:lnTo>
                    <a:pt x="34925" y="11518"/>
                  </a:lnTo>
                  <a:lnTo>
                    <a:pt x="34925" y="11874"/>
                  </a:lnTo>
                  <a:lnTo>
                    <a:pt x="0" y="11874"/>
                  </a:lnTo>
                  <a:lnTo>
                    <a:pt x="0" y="12242"/>
                  </a:lnTo>
                  <a:lnTo>
                    <a:pt x="33845" y="12242"/>
                  </a:lnTo>
                  <a:lnTo>
                    <a:pt x="33845" y="12598"/>
                  </a:lnTo>
                  <a:lnTo>
                    <a:pt x="270002" y="12598"/>
                  </a:lnTo>
                  <a:lnTo>
                    <a:pt x="270002" y="12242"/>
                  </a:lnTo>
                  <a:lnTo>
                    <a:pt x="363245" y="12242"/>
                  </a:lnTo>
                  <a:lnTo>
                    <a:pt x="363245" y="11874"/>
                  </a:lnTo>
                  <a:lnTo>
                    <a:pt x="268922" y="11874"/>
                  </a:lnTo>
                  <a:lnTo>
                    <a:pt x="268922" y="11518"/>
                  </a:lnTo>
                  <a:lnTo>
                    <a:pt x="268198" y="11518"/>
                  </a:lnTo>
                  <a:lnTo>
                    <a:pt x="268198" y="11163"/>
                  </a:lnTo>
                  <a:lnTo>
                    <a:pt x="363245" y="11163"/>
                  </a:lnTo>
                  <a:lnTo>
                    <a:pt x="363245" y="10439"/>
                  </a:lnTo>
                  <a:lnTo>
                    <a:pt x="266763" y="10439"/>
                  </a:lnTo>
                  <a:lnTo>
                    <a:pt x="266763" y="10083"/>
                  </a:lnTo>
                  <a:lnTo>
                    <a:pt x="265315" y="10083"/>
                  </a:lnTo>
                  <a:lnTo>
                    <a:pt x="265315" y="9715"/>
                  </a:lnTo>
                  <a:lnTo>
                    <a:pt x="363245" y="9715"/>
                  </a:lnTo>
                  <a:lnTo>
                    <a:pt x="363245" y="9004"/>
                  </a:lnTo>
                  <a:lnTo>
                    <a:pt x="263525" y="9004"/>
                  </a:lnTo>
                  <a:lnTo>
                    <a:pt x="263525" y="8636"/>
                  </a:lnTo>
                  <a:lnTo>
                    <a:pt x="263156" y="8636"/>
                  </a:lnTo>
                  <a:lnTo>
                    <a:pt x="263156" y="8280"/>
                  </a:lnTo>
                  <a:lnTo>
                    <a:pt x="363245" y="8280"/>
                  </a:lnTo>
                  <a:lnTo>
                    <a:pt x="363245" y="7924"/>
                  </a:lnTo>
                  <a:lnTo>
                    <a:pt x="261721" y="7924"/>
                  </a:lnTo>
                  <a:lnTo>
                    <a:pt x="261721" y="7556"/>
                  </a:lnTo>
                  <a:lnTo>
                    <a:pt x="260997" y="7556"/>
                  </a:lnTo>
                  <a:lnTo>
                    <a:pt x="260997" y="7200"/>
                  </a:lnTo>
                  <a:lnTo>
                    <a:pt x="363245" y="7200"/>
                  </a:lnTo>
                  <a:lnTo>
                    <a:pt x="363245" y="6845"/>
                  </a:lnTo>
                  <a:lnTo>
                    <a:pt x="259918" y="6845"/>
                  </a:lnTo>
                  <a:lnTo>
                    <a:pt x="259918" y="6477"/>
                  </a:lnTo>
                  <a:lnTo>
                    <a:pt x="259562" y="6477"/>
                  </a:lnTo>
                  <a:lnTo>
                    <a:pt x="259562" y="6121"/>
                  </a:lnTo>
                  <a:lnTo>
                    <a:pt x="363245" y="6121"/>
                  </a:lnTo>
                  <a:lnTo>
                    <a:pt x="363245" y="5397"/>
                  </a:lnTo>
                  <a:lnTo>
                    <a:pt x="257403" y="5397"/>
                  </a:lnTo>
                  <a:lnTo>
                    <a:pt x="257403" y="5041"/>
                  </a:lnTo>
                  <a:lnTo>
                    <a:pt x="256324" y="5041"/>
                  </a:lnTo>
                  <a:lnTo>
                    <a:pt x="256324" y="4686"/>
                  </a:lnTo>
                  <a:lnTo>
                    <a:pt x="363245" y="4686"/>
                  </a:lnTo>
                  <a:lnTo>
                    <a:pt x="363245" y="4318"/>
                  </a:lnTo>
                  <a:lnTo>
                    <a:pt x="255955" y="4318"/>
                  </a:lnTo>
                  <a:lnTo>
                    <a:pt x="255955" y="3962"/>
                  </a:lnTo>
                  <a:lnTo>
                    <a:pt x="254876" y="3962"/>
                  </a:lnTo>
                  <a:lnTo>
                    <a:pt x="254876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253796" y="3238"/>
                  </a:lnTo>
                  <a:lnTo>
                    <a:pt x="253796" y="2882"/>
                  </a:lnTo>
                  <a:lnTo>
                    <a:pt x="252717" y="2882"/>
                  </a:lnTo>
                  <a:lnTo>
                    <a:pt x="252717" y="2514"/>
                  </a:lnTo>
                  <a:lnTo>
                    <a:pt x="363245" y="2514"/>
                  </a:lnTo>
                  <a:lnTo>
                    <a:pt x="363245" y="1803"/>
                  </a:lnTo>
                  <a:lnTo>
                    <a:pt x="251282" y="1803"/>
                  </a:lnTo>
                  <a:lnTo>
                    <a:pt x="251282" y="1435"/>
                  </a:lnTo>
                  <a:lnTo>
                    <a:pt x="250558" y="1435"/>
                  </a:lnTo>
                  <a:lnTo>
                    <a:pt x="250558" y="1079"/>
                  </a:lnTo>
                  <a:lnTo>
                    <a:pt x="363245" y="1079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55">
              <a:extLst>
                <a:ext uri="{FF2B5EF4-FFF2-40B4-BE49-F238E27FC236}">
                  <a16:creationId xmlns:a16="http://schemas.microsoft.com/office/drawing/2014/main" id="{DF7712D6-7642-4F0E-B00F-86F6F9388928}"/>
                </a:ext>
              </a:extLst>
            </p:cNvPr>
            <p:cNvSpPr/>
            <p:nvPr/>
          </p:nvSpPr>
          <p:spPr>
            <a:xfrm>
              <a:off x="5562358" y="4081680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270725" y="355"/>
                  </a:lnTo>
                  <a:lnTo>
                    <a:pt x="270725" y="0"/>
                  </a:lnTo>
                  <a:lnTo>
                    <a:pt x="32766" y="0"/>
                  </a:lnTo>
                  <a:lnTo>
                    <a:pt x="32766" y="355"/>
                  </a:lnTo>
                  <a:lnTo>
                    <a:pt x="0" y="355"/>
                  </a:lnTo>
                  <a:lnTo>
                    <a:pt x="0" y="723"/>
                  </a:lnTo>
                  <a:lnTo>
                    <a:pt x="32397" y="723"/>
                  </a:lnTo>
                  <a:lnTo>
                    <a:pt x="32397" y="1079"/>
                  </a:lnTo>
                  <a:lnTo>
                    <a:pt x="31318" y="1079"/>
                  </a:lnTo>
                  <a:lnTo>
                    <a:pt x="31318" y="1447"/>
                  </a:lnTo>
                  <a:lnTo>
                    <a:pt x="0" y="1447"/>
                  </a:lnTo>
                  <a:lnTo>
                    <a:pt x="0" y="2159"/>
                  </a:lnTo>
                  <a:lnTo>
                    <a:pt x="29159" y="2159"/>
                  </a:lnTo>
                  <a:lnTo>
                    <a:pt x="29159" y="2527"/>
                  </a:lnTo>
                  <a:lnTo>
                    <a:pt x="28803" y="2527"/>
                  </a:lnTo>
                  <a:lnTo>
                    <a:pt x="28803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27724" y="3238"/>
                  </a:lnTo>
                  <a:lnTo>
                    <a:pt x="27724" y="3606"/>
                  </a:lnTo>
                  <a:lnTo>
                    <a:pt x="26644" y="3606"/>
                  </a:lnTo>
                  <a:lnTo>
                    <a:pt x="26644" y="3962"/>
                  </a:lnTo>
                  <a:lnTo>
                    <a:pt x="0" y="3962"/>
                  </a:lnTo>
                  <a:lnTo>
                    <a:pt x="0" y="4318"/>
                  </a:lnTo>
                  <a:lnTo>
                    <a:pt x="25565" y="4318"/>
                  </a:lnTo>
                  <a:lnTo>
                    <a:pt x="25565" y="4686"/>
                  </a:lnTo>
                  <a:lnTo>
                    <a:pt x="25196" y="4686"/>
                  </a:lnTo>
                  <a:lnTo>
                    <a:pt x="25196" y="5041"/>
                  </a:lnTo>
                  <a:lnTo>
                    <a:pt x="0" y="5041"/>
                  </a:lnTo>
                  <a:lnTo>
                    <a:pt x="0" y="5765"/>
                  </a:lnTo>
                  <a:lnTo>
                    <a:pt x="23037" y="5765"/>
                  </a:lnTo>
                  <a:lnTo>
                    <a:pt x="23037" y="6121"/>
                  </a:lnTo>
                  <a:lnTo>
                    <a:pt x="21958" y="6121"/>
                  </a:lnTo>
                  <a:lnTo>
                    <a:pt x="21958" y="6477"/>
                  </a:lnTo>
                  <a:lnTo>
                    <a:pt x="0" y="6477"/>
                  </a:lnTo>
                  <a:lnTo>
                    <a:pt x="0" y="6845"/>
                  </a:lnTo>
                  <a:lnTo>
                    <a:pt x="21602" y="6845"/>
                  </a:lnTo>
                  <a:lnTo>
                    <a:pt x="21602" y="7200"/>
                  </a:lnTo>
                  <a:lnTo>
                    <a:pt x="20523" y="7200"/>
                  </a:lnTo>
                  <a:lnTo>
                    <a:pt x="20523" y="7556"/>
                  </a:lnTo>
                  <a:lnTo>
                    <a:pt x="19443" y="7556"/>
                  </a:lnTo>
                  <a:lnTo>
                    <a:pt x="19443" y="7924"/>
                  </a:lnTo>
                  <a:lnTo>
                    <a:pt x="0" y="7924"/>
                  </a:lnTo>
                  <a:lnTo>
                    <a:pt x="0" y="8280"/>
                  </a:lnTo>
                  <a:lnTo>
                    <a:pt x="18719" y="8280"/>
                  </a:lnTo>
                  <a:lnTo>
                    <a:pt x="18719" y="8636"/>
                  </a:lnTo>
                  <a:lnTo>
                    <a:pt x="0" y="8636"/>
                  </a:lnTo>
                  <a:lnTo>
                    <a:pt x="0" y="9359"/>
                  </a:lnTo>
                  <a:lnTo>
                    <a:pt x="16916" y="9359"/>
                  </a:lnTo>
                  <a:lnTo>
                    <a:pt x="16916" y="9715"/>
                  </a:lnTo>
                  <a:lnTo>
                    <a:pt x="16205" y="9715"/>
                  </a:lnTo>
                  <a:lnTo>
                    <a:pt x="16205" y="10083"/>
                  </a:lnTo>
                  <a:lnTo>
                    <a:pt x="0" y="10083"/>
                  </a:lnTo>
                  <a:lnTo>
                    <a:pt x="0" y="10439"/>
                  </a:lnTo>
                  <a:lnTo>
                    <a:pt x="15125" y="10439"/>
                  </a:lnTo>
                  <a:lnTo>
                    <a:pt x="15125" y="10807"/>
                  </a:lnTo>
                  <a:lnTo>
                    <a:pt x="14757" y="10807"/>
                  </a:lnTo>
                  <a:lnTo>
                    <a:pt x="14757" y="11163"/>
                  </a:lnTo>
                  <a:lnTo>
                    <a:pt x="13322" y="11163"/>
                  </a:lnTo>
                  <a:lnTo>
                    <a:pt x="13322" y="11518"/>
                  </a:lnTo>
                  <a:lnTo>
                    <a:pt x="0" y="11518"/>
                  </a:lnTo>
                  <a:lnTo>
                    <a:pt x="0" y="11887"/>
                  </a:lnTo>
                  <a:lnTo>
                    <a:pt x="12598" y="11887"/>
                  </a:lnTo>
                  <a:lnTo>
                    <a:pt x="12598" y="12242"/>
                  </a:lnTo>
                  <a:lnTo>
                    <a:pt x="0" y="12242"/>
                  </a:lnTo>
                  <a:lnTo>
                    <a:pt x="0" y="12966"/>
                  </a:lnTo>
                  <a:lnTo>
                    <a:pt x="11163" y="12966"/>
                  </a:lnTo>
                  <a:lnTo>
                    <a:pt x="11163" y="13322"/>
                  </a:lnTo>
                  <a:lnTo>
                    <a:pt x="292684" y="13322"/>
                  </a:lnTo>
                  <a:lnTo>
                    <a:pt x="292684" y="12966"/>
                  </a:lnTo>
                  <a:lnTo>
                    <a:pt x="363245" y="12966"/>
                  </a:lnTo>
                  <a:lnTo>
                    <a:pt x="363245" y="12242"/>
                  </a:lnTo>
                  <a:lnTo>
                    <a:pt x="291236" y="12242"/>
                  </a:lnTo>
                  <a:lnTo>
                    <a:pt x="291236" y="11887"/>
                  </a:lnTo>
                  <a:lnTo>
                    <a:pt x="363245" y="11887"/>
                  </a:lnTo>
                  <a:lnTo>
                    <a:pt x="363245" y="11518"/>
                  </a:lnTo>
                  <a:lnTo>
                    <a:pt x="290156" y="11518"/>
                  </a:lnTo>
                  <a:lnTo>
                    <a:pt x="290156" y="11163"/>
                  </a:lnTo>
                  <a:lnTo>
                    <a:pt x="289077" y="11163"/>
                  </a:lnTo>
                  <a:lnTo>
                    <a:pt x="289077" y="10807"/>
                  </a:lnTo>
                  <a:lnTo>
                    <a:pt x="288366" y="10807"/>
                  </a:lnTo>
                  <a:lnTo>
                    <a:pt x="288366" y="10439"/>
                  </a:lnTo>
                  <a:lnTo>
                    <a:pt x="363245" y="10439"/>
                  </a:lnTo>
                  <a:lnTo>
                    <a:pt x="363245" y="10083"/>
                  </a:lnTo>
                  <a:lnTo>
                    <a:pt x="287642" y="10083"/>
                  </a:lnTo>
                  <a:lnTo>
                    <a:pt x="287642" y="9715"/>
                  </a:lnTo>
                  <a:lnTo>
                    <a:pt x="286562" y="9715"/>
                  </a:lnTo>
                  <a:lnTo>
                    <a:pt x="286562" y="9359"/>
                  </a:lnTo>
                  <a:lnTo>
                    <a:pt x="363245" y="9359"/>
                  </a:lnTo>
                  <a:lnTo>
                    <a:pt x="363245" y="8636"/>
                  </a:lnTo>
                  <a:lnTo>
                    <a:pt x="284759" y="8636"/>
                  </a:lnTo>
                  <a:lnTo>
                    <a:pt x="284759" y="8280"/>
                  </a:lnTo>
                  <a:lnTo>
                    <a:pt x="363245" y="8280"/>
                  </a:lnTo>
                  <a:lnTo>
                    <a:pt x="363245" y="7924"/>
                  </a:lnTo>
                  <a:lnTo>
                    <a:pt x="284403" y="7924"/>
                  </a:lnTo>
                  <a:lnTo>
                    <a:pt x="284403" y="7556"/>
                  </a:lnTo>
                  <a:lnTo>
                    <a:pt x="283324" y="7556"/>
                  </a:lnTo>
                  <a:lnTo>
                    <a:pt x="283324" y="7200"/>
                  </a:lnTo>
                  <a:lnTo>
                    <a:pt x="282244" y="7200"/>
                  </a:lnTo>
                  <a:lnTo>
                    <a:pt x="282244" y="6845"/>
                  </a:lnTo>
                  <a:lnTo>
                    <a:pt x="363245" y="6845"/>
                  </a:lnTo>
                  <a:lnTo>
                    <a:pt x="363245" y="6477"/>
                  </a:lnTo>
                  <a:lnTo>
                    <a:pt x="281165" y="6477"/>
                  </a:lnTo>
                  <a:lnTo>
                    <a:pt x="281165" y="6121"/>
                  </a:lnTo>
                  <a:lnTo>
                    <a:pt x="280797" y="6121"/>
                  </a:lnTo>
                  <a:lnTo>
                    <a:pt x="280797" y="5765"/>
                  </a:lnTo>
                  <a:lnTo>
                    <a:pt x="363245" y="5765"/>
                  </a:lnTo>
                  <a:lnTo>
                    <a:pt x="363245" y="5041"/>
                  </a:lnTo>
                  <a:lnTo>
                    <a:pt x="278638" y="5041"/>
                  </a:lnTo>
                  <a:lnTo>
                    <a:pt x="278638" y="4686"/>
                  </a:lnTo>
                  <a:lnTo>
                    <a:pt x="277558" y="4686"/>
                  </a:lnTo>
                  <a:lnTo>
                    <a:pt x="277558" y="4318"/>
                  </a:lnTo>
                  <a:lnTo>
                    <a:pt x="363245" y="4318"/>
                  </a:lnTo>
                  <a:lnTo>
                    <a:pt x="363245" y="3962"/>
                  </a:lnTo>
                  <a:lnTo>
                    <a:pt x="277202" y="3962"/>
                  </a:lnTo>
                  <a:lnTo>
                    <a:pt x="277202" y="3606"/>
                  </a:lnTo>
                  <a:lnTo>
                    <a:pt x="276123" y="3606"/>
                  </a:lnTo>
                  <a:lnTo>
                    <a:pt x="276123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275043" y="2882"/>
                  </a:lnTo>
                  <a:lnTo>
                    <a:pt x="275043" y="2527"/>
                  </a:lnTo>
                  <a:lnTo>
                    <a:pt x="273964" y="2527"/>
                  </a:lnTo>
                  <a:lnTo>
                    <a:pt x="273964" y="2159"/>
                  </a:lnTo>
                  <a:lnTo>
                    <a:pt x="363245" y="2159"/>
                  </a:lnTo>
                  <a:lnTo>
                    <a:pt x="363245" y="1447"/>
                  </a:lnTo>
                  <a:lnTo>
                    <a:pt x="272516" y="1447"/>
                  </a:lnTo>
                  <a:lnTo>
                    <a:pt x="272516" y="1079"/>
                  </a:lnTo>
                  <a:lnTo>
                    <a:pt x="271437" y="1079"/>
                  </a:lnTo>
                  <a:lnTo>
                    <a:pt x="271437" y="723"/>
                  </a:lnTo>
                  <a:lnTo>
                    <a:pt x="363245" y="723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56">
              <a:extLst>
                <a:ext uri="{FF2B5EF4-FFF2-40B4-BE49-F238E27FC236}">
                  <a16:creationId xmlns:a16="http://schemas.microsoft.com/office/drawing/2014/main" id="{DF157D94-3BBF-46F3-B550-CBF8C6FF4467}"/>
                </a:ext>
              </a:extLst>
            </p:cNvPr>
            <p:cNvSpPr/>
            <p:nvPr/>
          </p:nvSpPr>
          <p:spPr>
            <a:xfrm>
              <a:off x="5562358" y="4095002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293763" y="355"/>
                  </a:lnTo>
                  <a:lnTo>
                    <a:pt x="293763" y="0"/>
                  </a:lnTo>
                  <a:lnTo>
                    <a:pt x="9715" y="0"/>
                  </a:lnTo>
                  <a:lnTo>
                    <a:pt x="9715" y="355"/>
                  </a:lnTo>
                  <a:lnTo>
                    <a:pt x="0" y="355"/>
                  </a:lnTo>
                  <a:lnTo>
                    <a:pt x="0" y="723"/>
                  </a:lnTo>
                  <a:lnTo>
                    <a:pt x="9004" y="723"/>
                  </a:lnTo>
                  <a:lnTo>
                    <a:pt x="9004" y="1079"/>
                  </a:lnTo>
                  <a:lnTo>
                    <a:pt x="7924" y="1079"/>
                  </a:lnTo>
                  <a:lnTo>
                    <a:pt x="7924" y="1435"/>
                  </a:lnTo>
                  <a:lnTo>
                    <a:pt x="7556" y="1435"/>
                  </a:lnTo>
                  <a:lnTo>
                    <a:pt x="7556" y="1803"/>
                  </a:lnTo>
                  <a:lnTo>
                    <a:pt x="0" y="1803"/>
                  </a:lnTo>
                  <a:lnTo>
                    <a:pt x="0" y="2159"/>
                  </a:lnTo>
                  <a:lnTo>
                    <a:pt x="6477" y="2159"/>
                  </a:lnTo>
                  <a:lnTo>
                    <a:pt x="6477" y="2514"/>
                  </a:lnTo>
                  <a:lnTo>
                    <a:pt x="5397" y="2514"/>
                  </a:lnTo>
                  <a:lnTo>
                    <a:pt x="5397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4318" y="3238"/>
                  </a:lnTo>
                  <a:lnTo>
                    <a:pt x="4318" y="3594"/>
                  </a:lnTo>
                  <a:lnTo>
                    <a:pt x="3962" y="3594"/>
                  </a:lnTo>
                  <a:lnTo>
                    <a:pt x="3962" y="3962"/>
                  </a:lnTo>
                  <a:lnTo>
                    <a:pt x="0" y="3962"/>
                  </a:lnTo>
                  <a:lnTo>
                    <a:pt x="0" y="4673"/>
                  </a:lnTo>
                  <a:lnTo>
                    <a:pt x="1803" y="4673"/>
                  </a:lnTo>
                  <a:lnTo>
                    <a:pt x="1803" y="5041"/>
                  </a:lnTo>
                  <a:lnTo>
                    <a:pt x="723" y="5041"/>
                  </a:lnTo>
                  <a:lnTo>
                    <a:pt x="723" y="5397"/>
                  </a:lnTo>
                  <a:lnTo>
                    <a:pt x="0" y="5397"/>
                  </a:lnTo>
                  <a:lnTo>
                    <a:pt x="0" y="6121"/>
                  </a:lnTo>
                  <a:lnTo>
                    <a:pt x="723" y="6121"/>
                  </a:lnTo>
                  <a:lnTo>
                    <a:pt x="723" y="6477"/>
                  </a:lnTo>
                  <a:lnTo>
                    <a:pt x="1803" y="6477"/>
                  </a:lnTo>
                  <a:lnTo>
                    <a:pt x="1803" y="6845"/>
                  </a:lnTo>
                  <a:lnTo>
                    <a:pt x="0" y="6845"/>
                  </a:lnTo>
                  <a:lnTo>
                    <a:pt x="0" y="7200"/>
                  </a:lnTo>
                  <a:lnTo>
                    <a:pt x="2882" y="7200"/>
                  </a:lnTo>
                  <a:lnTo>
                    <a:pt x="2882" y="7556"/>
                  </a:lnTo>
                  <a:lnTo>
                    <a:pt x="0" y="7556"/>
                  </a:lnTo>
                  <a:lnTo>
                    <a:pt x="0" y="8280"/>
                  </a:lnTo>
                  <a:lnTo>
                    <a:pt x="4318" y="8280"/>
                  </a:lnTo>
                  <a:lnTo>
                    <a:pt x="4318" y="8636"/>
                  </a:lnTo>
                  <a:lnTo>
                    <a:pt x="5397" y="8636"/>
                  </a:lnTo>
                  <a:lnTo>
                    <a:pt x="5397" y="9004"/>
                  </a:lnTo>
                  <a:lnTo>
                    <a:pt x="0" y="9004"/>
                  </a:lnTo>
                  <a:lnTo>
                    <a:pt x="0" y="9359"/>
                  </a:lnTo>
                  <a:lnTo>
                    <a:pt x="6477" y="9359"/>
                  </a:lnTo>
                  <a:lnTo>
                    <a:pt x="6477" y="9715"/>
                  </a:lnTo>
                  <a:lnTo>
                    <a:pt x="7556" y="9715"/>
                  </a:lnTo>
                  <a:lnTo>
                    <a:pt x="7556" y="10083"/>
                  </a:lnTo>
                  <a:lnTo>
                    <a:pt x="7924" y="10083"/>
                  </a:lnTo>
                  <a:lnTo>
                    <a:pt x="7924" y="10439"/>
                  </a:lnTo>
                  <a:lnTo>
                    <a:pt x="0" y="10439"/>
                  </a:lnTo>
                  <a:lnTo>
                    <a:pt x="0" y="10795"/>
                  </a:lnTo>
                  <a:lnTo>
                    <a:pt x="9004" y="10795"/>
                  </a:lnTo>
                  <a:lnTo>
                    <a:pt x="9004" y="11163"/>
                  </a:lnTo>
                  <a:lnTo>
                    <a:pt x="0" y="11163"/>
                  </a:lnTo>
                  <a:lnTo>
                    <a:pt x="0" y="11874"/>
                  </a:lnTo>
                  <a:lnTo>
                    <a:pt x="11163" y="11874"/>
                  </a:lnTo>
                  <a:lnTo>
                    <a:pt x="11163" y="12242"/>
                  </a:lnTo>
                  <a:lnTo>
                    <a:pt x="11518" y="12242"/>
                  </a:lnTo>
                  <a:lnTo>
                    <a:pt x="11518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12598" y="12954"/>
                  </a:lnTo>
                  <a:lnTo>
                    <a:pt x="12598" y="13322"/>
                  </a:lnTo>
                  <a:lnTo>
                    <a:pt x="316077" y="13322"/>
                  </a:lnTo>
                  <a:lnTo>
                    <a:pt x="316077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314998" y="12598"/>
                  </a:lnTo>
                  <a:lnTo>
                    <a:pt x="314998" y="12242"/>
                  </a:lnTo>
                  <a:lnTo>
                    <a:pt x="313918" y="12242"/>
                  </a:lnTo>
                  <a:lnTo>
                    <a:pt x="313918" y="11874"/>
                  </a:lnTo>
                  <a:lnTo>
                    <a:pt x="363245" y="11874"/>
                  </a:lnTo>
                  <a:lnTo>
                    <a:pt x="363245" y="11163"/>
                  </a:lnTo>
                  <a:lnTo>
                    <a:pt x="312483" y="11163"/>
                  </a:lnTo>
                  <a:lnTo>
                    <a:pt x="312483" y="10795"/>
                  </a:lnTo>
                  <a:lnTo>
                    <a:pt x="363245" y="10795"/>
                  </a:lnTo>
                  <a:lnTo>
                    <a:pt x="363245" y="10439"/>
                  </a:lnTo>
                  <a:lnTo>
                    <a:pt x="311404" y="10439"/>
                  </a:lnTo>
                  <a:lnTo>
                    <a:pt x="311404" y="10083"/>
                  </a:lnTo>
                  <a:lnTo>
                    <a:pt x="310324" y="10083"/>
                  </a:lnTo>
                  <a:lnTo>
                    <a:pt x="310324" y="9715"/>
                  </a:lnTo>
                  <a:lnTo>
                    <a:pt x="309956" y="9715"/>
                  </a:lnTo>
                  <a:lnTo>
                    <a:pt x="309956" y="9359"/>
                  </a:lnTo>
                  <a:lnTo>
                    <a:pt x="363245" y="9359"/>
                  </a:lnTo>
                  <a:lnTo>
                    <a:pt x="363245" y="9004"/>
                  </a:lnTo>
                  <a:lnTo>
                    <a:pt x="308876" y="9004"/>
                  </a:lnTo>
                  <a:lnTo>
                    <a:pt x="308876" y="8636"/>
                  </a:lnTo>
                  <a:lnTo>
                    <a:pt x="308165" y="8636"/>
                  </a:lnTo>
                  <a:lnTo>
                    <a:pt x="308165" y="8280"/>
                  </a:lnTo>
                  <a:lnTo>
                    <a:pt x="363245" y="8280"/>
                  </a:lnTo>
                  <a:lnTo>
                    <a:pt x="363245" y="7556"/>
                  </a:lnTo>
                  <a:lnTo>
                    <a:pt x="306362" y="7556"/>
                  </a:lnTo>
                  <a:lnTo>
                    <a:pt x="306362" y="7200"/>
                  </a:lnTo>
                  <a:lnTo>
                    <a:pt x="363245" y="7200"/>
                  </a:lnTo>
                  <a:lnTo>
                    <a:pt x="363245" y="6845"/>
                  </a:lnTo>
                  <a:lnTo>
                    <a:pt x="305282" y="6845"/>
                  </a:lnTo>
                  <a:lnTo>
                    <a:pt x="305282" y="6477"/>
                  </a:lnTo>
                  <a:lnTo>
                    <a:pt x="304558" y="6477"/>
                  </a:lnTo>
                  <a:lnTo>
                    <a:pt x="304558" y="6121"/>
                  </a:lnTo>
                  <a:lnTo>
                    <a:pt x="303479" y="6121"/>
                  </a:lnTo>
                  <a:lnTo>
                    <a:pt x="303479" y="5753"/>
                  </a:lnTo>
                  <a:lnTo>
                    <a:pt x="363245" y="5753"/>
                  </a:lnTo>
                  <a:lnTo>
                    <a:pt x="363245" y="5397"/>
                  </a:lnTo>
                  <a:lnTo>
                    <a:pt x="302755" y="5397"/>
                  </a:lnTo>
                  <a:lnTo>
                    <a:pt x="302755" y="5041"/>
                  </a:lnTo>
                  <a:lnTo>
                    <a:pt x="302044" y="5041"/>
                  </a:lnTo>
                  <a:lnTo>
                    <a:pt x="302044" y="4673"/>
                  </a:lnTo>
                  <a:lnTo>
                    <a:pt x="363245" y="4673"/>
                  </a:lnTo>
                  <a:lnTo>
                    <a:pt x="363245" y="3962"/>
                  </a:lnTo>
                  <a:lnTo>
                    <a:pt x="299885" y="3962"/>
                  </a:lnTo>
                  <a:lnTo>
                    <a:pt x="299885" y="3594"/>
                  </a:lnTo>
                  <a:lnTo>
                    <a:pt x="299516" y="3594"/>
                  </a:lnTo>
                  <a:lnTo>
                    <a:pt x="299516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298437" y="2882"/>
                  </a:lnTo>
                  <a:lnTo>
                    <a:pt x="298437" y="2514"/>
                  </a:lnTo>
                  <a:lnTo>
                    <a:pt x="297357" y="2514"/>
                  </a:lnTo>
                  <a:lnTo>
                    <a:pt x="297357" y="2159"/>
                  </a:lnTo>
                  <a:lnTo>
                    <a:pt x="363245" y="2159"/>
                  </a:lnTo>
                  <a:lnTo>
                    <a:pt x="363245" y="1803"/>
                  </a:lnTo>
                  <a:lnTo>
                    <a:pt x="296278" y="1803"/>
                  </a:lnTo>
                  <a:lnTo>
                    <a:pt x="296278" y="1435"/>
                  </a:lnTo>
                  <a:lnTo>
                    <a:pt x="295922" y="1435"/>
                  </a:lnTo>
                  <a:lnTo>
                    <a:pt x="295922" y="1079"/>
                  </a:lnTo>
                  <a:lnTo>
                    <a:pt x="294843" y="1079"/>
                  </a:lnTo>
                  <a:lnTo>
                    <a:pt x="294843" y="723"/>
                  </a:lnTo>
                  <a:lnTo>
                    <a:pt x="363245" y="723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57">
              <a:extLst>
                <a:ext uri="{FF2B5EF4-FFF2-40B4-BE49-F238E27FC236}">
                  <a16:creationId xmlns:a16="http://schemas.microsoft.com/office/drawing/2014/main" id="{3A6A1CFE-34DE-4043-8943-B7FB7CEC23C0}"/>
                </a:ext>
              </a:extLst>
            </p:cNvPr>
            <p:cNvSpPr/>
            <p:nvPr/>
          </p:nvSpPr>
          <p:spPr>
            <a:xfrm>
              <a:off x="5562358" y="4108325"/>
              <a:ext cx="363855" cy="12700"/>
            </a:xfrm>
            <a:custGeom>
              <a:avLst/>
              <a:gdLst/>
              <a:ahLst/>
              <a:cxnLst/>
              <a:rect l="l" t="t" r="r" b="b"/>
              <a:pathLst>
                <a:path w="363854" h="12700">
                  <a:moveTo>
                    <a:pt x="363245" y="711"/>
                  </a:moveTo>
                  <a:lnTo>
                    <a:pt x="317525" y="711"/>
                  </a:lnTo>
                  <a:lnTo>
                    <a:pt x="317525" y="355"/>
                  </a:lnTo>
                  <a:lnTo>
                    <a:pt x="317157" y="355"/>
                  </a:lnTo>
                  <a:lnTo>
                    <a:pt x="317157" y="0"/>
                  </a:lnTo>
                  <a:lnTo>
                    <a:pt x="13322" y="0"/>
                  </a:lnTo>
                  <a:lnTo>
                    <a:pt x="13322" y="355"/>
                  </a:lnTo>
                  <a:lnTo>
                    <a:pt x="14757" y="355"/>
                  </a:lnTo>
                  <a:lnTo>
                    <a:pt x="14757" y="711"/>
                  </a:lnTo>
                  <a:lnTo>
                    <a:pt x="0" y="711"/>
                  </a:lnTo>
                  <a:lnTo>
                    <a:pt x="0" y="1079"/>
                  </a:lnTo>
                  <a:lnTo>
                    <a:pt x="15125" y="1079"/>
                  </a:lnTo>
                  <a:lnTo>
                    <a:pt x="15125" y="1435"/>
                  </a:lnTo>
                  <a:lnTo>
                    <a:pt x="16205" y="1435"/>
                  </a:lnTo>
                  <a:lnTo>
                    <a:pt x="16205" y="1790"/>
                  </a:lnTo>
                  <a:lnTo>
                    <a:pt x="0" y="1790"/>
                  </a:lnTo>
                  <a:lnTo>
                    <a:pt x="0" y="2159"/>
                  </a:lnTo>
                  <a:lnTo>
                    <a:pt x="16916" y="2159"/>
                  </a:lnTo>
                  <a:lnTo>
                    <a:pt x="16916" y="2514"/>
                  </a:lnTo>
                  <a:lnTo>
                    <a:pt x="17995" y="2514"/>
                  </a:lnTo>
                  <a:lnTo>
                    <a:pt x="17995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18719" y="3238"/>
                  </a:lnTo>
                  <a:lnTo>
                    <a:pt x="18719" y="3594"/>
                  </a:lnTo>
                  <a:lnTo>
                    <a:pt x="19443" y="3594"/>
                  </a:lnTo>
                  <a:lnTo>
                    <a:pt x="19443" y="3962"/>
                  </a:lnTo>
                  <a:lnTo>
                    <a:pt x="20523" y="3962"/>
                  </a:lnTo>
                  <a:lnTo>
                    <a:pt x="20523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21602" y="4673"/>
                  </a:lnTo>
                  <a:lnTo>
                    <a:pt x="21602" y="5041"/>
                  </a:lnTo>
                  <a:lnTo>
                    <a:pt x="21958" y="5041"/>
                  </a:lnTo>
                  <a:lnTo>
                    <a:pt x="21958" y="5397"/>
                  </a:lnTo>
                  <a:lnTo>
                    <a:pt x="23037" y="5397"/>
                  </a:lnTo>
                  <a:lnTo>
                    <a:pt x="23037" y="5753"/>
                  </a:lnTo>
                  <a:lnTo>
                    <a:pt x="0" y="5753"/>
                  </a:lnTo>
                  <a:lnTo>
                    <a:pt x="0" y="6121"/>
                  </a:lnTo>
                  <a:lnTo>
                    <a:pt x="24117" y="6121"/>
                  </a:lnTo>
                  <a:lnTo>
                    <a:pt x="24117" y="6477"/>
                  </a:lnTo>
                  <a:lnTo>
                    <a:pt x="0" y="6477"/>
                  </a:lnTo>
                  <a:lnTo>
                    <a:pt x="0" y="7200"/>
                  </a:lnTo>
                  <a:lnTo>
                    <a:pt x="25565" y="7200"/>
                  </a:lnTo>
                  <a:lnTo>
                    <a:pt x="25565" y="7556"/>
                  </a:lnTo>
                  <a:lnTo>
                    <a:pt x="26644" y="7556"/>
                  </a:lnTo>
                  <a:lnTo>
                    <a:pt x="26644" y="7912"/>
                  </a:lnTo>
                  <a:lnTo>
                    <a:pt x="0" y="7912"/>
                  </a:lnTo>
                  <a:lnTo>
                    <a:pt x="0" y="8280"/>
                  </a:lnTo>
                  <a:lnTo>
                    <a:pt x="27724" y="8280"/>
                  </a:lnTo>
                  <a:lnTo>
                    <a:pt x="27724" y="8636"/>
                  </a:lnTo>
                  <a:lnTo>
                    <a:pt x="28803" y="8636"/>
                  </a:lnTo>
                  <a:lnTo>
                    <a:pt x="28803" y="8991"/>
                  </a:lnTo>
                  <a:lnTo>
                    <a:pt x="29159" y="8991"/>
                  </a:lnTo>
                  <a:lnTo>
                    <a:pt x="29159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30238" y="9715"/>
                  </a:lnTo>
                  <a:lnTo>
                    <a:pt x="30238" y="10071"/>
                  </a:lnTo>
                  <a:lnTo>
                    <a:pt x="0" y="10071"/>
                  </a:lnTo>
                  <a:lnTo>
                    <a:pt x="0" y="10795"/>
                  </a:lnTo>
                  <a:lnTo>
                    <a:pt x="32397" y="10795"/>
                  </a:lnTo>
                  <a:lnTo>
                    <a:pt x="32397" y="11163"/>
                  </a:lnTo>
                  <a:lnTo>
                    <a:pt x="32766" y="11163"/>
                  </a:lnTo>
                  <a:lnTo>
                    <a:pt x="32766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33845" y="11874"/>
                  </a:lnTo>
                  <a:lnTo>
                    <a:pt x="33845" y="12242"/>
                  </a:lnTo>
                  <a:lnTo>
                    <a:pt x="34925" y="12242"/>
                  </a:lnTo>
                  <a:lnTo>
                    <a:pt x="34925" y="12598"/>
                  </a:lnTo>
                  <a:lnTo>
                    <a:pt x="338404" y="12598"/>
                  </a:lnTo>
                  <a:lnTo>
                    <a:pt x="338404" y="12242"/>
                  </a:lnTo>
                  <a:lnTo>
                    <a:pt x="337324" y="12242"/>
                  </a:lnTo>
                  <a:lnTo>
                    <a:pt x="337324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336245" y="11518"/>
                  </a:lnTo>
                  <a:lnTo>
                    <a:pt x="336245" y="11163"/>
                  </a:lnTo>
                  <a:lnTo>
                    <a:pt x="335165" y="11163"/>
                  </a:lnTo>
                  <a:lnTo>
                    <a:pt x="335165" y="10795"/>
                  </a:lnTo>
                  <a:lnTo>
                    <a:pt x="363245" y="10795"/>
                  </a:lnTo>
                  <a:lnTo>
                    <a:pt x="363245" y="10071"/>
                  </a:lnTo>
                  <a:lnTo>
                    <a:pt x="333717" y="10071"/>
                  </a:lnTo>
                  <a:lnTo>
                    <a:pt x="333717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332638" y="9359"/>
                  </a:lnTo>
                  <a:lnTo>
                    <a:pt x="332638" y="8991"/>
                  </a:lnTo>
                  <a:lnTo>
                    <a:pt x="331927" y="8991"/>
                  </a:lnTo>
                  <a:lnTo>
                    <a:pt x="331927" y="8636"/>
                  </a:lnTo>
                  <a:lnTo>
                    <a:pt x="331203" y="8636"/>
                  </a:lnTo>
                  <a:lnTo>
                    <a:pt x="331203" y="8280"/>
                  </a:lnTo>
                  <a:lnTo>
                    <a:pt x="363245" y="8280"/>
                  </a:lnTo>
                  <a:lnTo>
                    <a:pt x="363245" y="7912"/>
                  </a:lnTo>
                  <a:lnTo>
                    <a:pt x="330123" y="7912"/>
                  </a:lnTo>
                  <a:lnTo>
                    <a:pt x="330123" y="7556"/>
                  </a:lnTo>
                  <a:lnTo>
                    <a:pt x="329044" y="7556"/>
                  </a:lnTo>
                  <a:lnTo>
                    <a:pt x="329044" y="7200"/>
                  </a:lnTo>
                  <a:lnTo>
                    <a:pt x="363245" y="7200"/>
                  </a:lnTo>
                  <a:lnTo>
                    <a:pt x="363245" y="6477"/>
                  </a:lnTo>
                  <a:lnTo>
                    <a:pt x="327596" y="6477"/>
                  </a:lnTo>
                  <a:lnTo>
                    <a:pt x="327596" y="6121"/>
                  </a:lnTo>
                  <a:lnTo>
                    <a:pt x="363245" y="6121"/>
                  </a:lnTo>
                  <a:lnTo>
                    <a:pt x="363245" y="5753"/>
                  </a:lnTo>
                  <a:lnTo>
                    <a:pt x="326517" y="5753"/>
                  </a:lnTo>
                  <a:lnTo>
                    <a:pt x="326517" y="5397"/>
                  </a:lnTo>
                  <a:lnTo>
                    <a:pt x="325805" y="5397"/>
                  </a:lnTo>
                  <a:lnTo>
                    <a:pt x="325805" y="5041"/>
                  </a:lnTo>
                  <a:lnTo>
                    <a:pt x="324726" y="5041"/>
                  </a:lnTo>
                  <a:lnTo>
                    <a:pt x="324726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324358" y="4318"/>
                  </a:lnTo>
                  <a:lnTo>
                    <a:pt x="324358" y="3962"/>
                  </a:lnTo>
                  <a:lnTo>
                    <a:pt x="322922" y="3962"/>
                  </a:lnTo>
                  <a:lnTo>
                    <a:pt x="322922" y="3594"/>
                  </a:lnTo>
                  <a:lnTo>
                    <a:pt x="322199" y="3594"/>
                  </a:lnTo>
                  <a:lnTo>
                    <a:pt x="322199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321119" y="2882"/>
                  </a:lnTo>
                  <a:lnTo>
                    <a:pt x="321119" y="2514"/>
                  </a:lnTo>
                  <a:lnTo>
                    <a:pt x="320763" y="2514"/>
                  </a:lnTo>
                  <a:lnTo>
                    <a:pt x="320763" y="2159"/>
                  </a:lnTo>
                  <a:lnTo>
                    <a:pt x="363245" y="2159"/>
                  </a:lnTo>
                  <a:lnTo>
                    <a:pt x="363245" y="1790"/>
                  </a:lnTo>
                  <a:lnTo>
                    <a:pt x="319684" y="1790"/>
                  </a:lnTo>
                  <a:lnTo>
                    <a:pt x="319684" y="1435"/>
                  </a:lnTo>
                  <a:lnTo>
                    <a:pt x="318604" y="1435"/>
                  </a:lnTo>
                  <a:lnTo>
                    <a:pt x="318604" y="1079"/>
                  </a:lnTo>
                  <a:lnTo>
                    <a:pt x="363245" y="1079"/>
                  </a:lnTo>
                  <a:lnTo>
                    <a:pt x="363245" y="711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58">
              <a:extLst>
                <a:ext uri="{FF2B5EF4-FFF2-40B4-BE49-F238E27FC236}">
                  <a16:creationId xmlns:a16="http://schemas.microsoft.com/office/drawing/2014/main" id="{8FA009DC-4C7D-42E6-8BBD-6CDE6EB5D42B}"/>
                </a:ext>
              </a:extLst>
            </p:cNvPr>
            <p:cNvSpPr/>
            <p:nvPr/>
          </p:nvSpPr>
          <p:spPr>
            <a:xfrm>
              <a:off x="5562358" y="4120923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338759" y="355"/>
                  </a:lnTo>
                  <a:lnTo>
                    <a:pt x="338759" y="0"/>
                  </a:lnTo>
                  <a:lnTo>
                    <a:pt x="35636" y="0"/>
                  </a:lnTo>
                  <a:lnTo>
                    <a:pt x="35636" y="355"/>
                  </a:lnTo>
                  <a:lnTo>
                    <a:pt x="0" y="355"/>
                  </a:lnTo>
                  <a:lnTo>
                    <a:pt x="0" y="723"/>
                  </a:lnTo>
                  <a:lnTo>
                    <a:pt x="36360" y="723"/>
                  </a:lnTo>
                  <a:lnTo>
                    <a:pt x="36360" y="1079"/>
                  </a:lnTo>
                  <a:lnTo>
                    <a:pt x="37084" y="1079"/>
                  </a:lnTo>
                  <a:lnTo>
                    <a:pt x="37084" y="1435"/>
                  </a:lnTo>
                  <a:lnTo>
                    <a:pt x="0" y="1435"/>
                  </a:lnTo>
                  <a:lnTo>
                    <a:pt x="0" y="1803"/>
                  </a:lnTo>
                  <a:lnTo>
                    <a:pt x="38163" y="1803"/>
                  </a:lnTo>
                  <a:lnTo>
                    <a:pt x="38163" y="2159"/>
                  </a:lnTo>
                  <a:lnTo>
                    <a:pt x="39243" y="2159"/>
                  </a:lnTo>
                  <a:lnTo>
                    <a:pt x="39243" y="2514"/>
                  </a:lnTo>
                  <a:lnTo>
                    <a:pt x="0" y="2514"/>
                  </a:lnTo>
                  <a:lnTo>
                    <a:pt x="0" y="2882"/>
                  </a:lnTo>
                  <a:lnTo>
                    <a:pt x="39966" y="2882"/>
                  </a:lnTo>
                  <a:lnTo>
                    <a:pt x="39966" y="3238"/>
                  </a:lnTo>
                  <a:lnTo>
                    <a:pt x="40678" y="3238"/>
                  </a:lnTo>
                  <a:lnTo>
                    <a:pt x="40678" y="3594"/>
                  </a:lnTo>
                  <a:lnTo>
                    <a:pt x="41757" y="3594"/>
                  </a:lnTo>
                  <a:lnTo>
                    <a:pt x="41757" y="3962"/>
                  </a:lnTo>
                  <a:lnTo>
                    <a:pt x="0" y="3962"/>
                  </a:lnTo>
                  <a:lnTo>
                    <a:pt x="0" y="4318"/>
                  </a:lnTo>
                  <a:lnTo>
                    <a:pt x="42837" y="4318"/>
                  </a:lnTo>
                  <a:lnTo>
                    <a:pt x="42837" y="4673"/>
                  </a:lnTo>
                  <a:lnTo>
                    <a:pt x="43561" y="4673"/>
                  </a:lnTo>
                  <a:lnTo>
                    <a:pt x="43561" y="5041"/>
                  </a:lnTo>
                  <a:lnTo>
                    <a:pt x="44284" y="5041"/>
                  </a:lnTo>
                  <a:lnTo>
                    <a:pt x="44284" y="5397"/>
                  </a:lnTo>
                  <a:lnTo>
                    <a:pt x="0" y="5397"/>
                  </a:lnTo>
                  <a:lnTo>
                    <a:pt x="0" y="5753"/>
                  </a:lnTo>
                  <a:lnTo>
                    <a:pt x="45364" y="5753"/>
                  </a:lnTo>
                  <a:lnTo>
                    <a:pt x="45364" y="6121"/>
                  </a:lnTo>
                  <a:lnTo>
                    <a:pt x="0" y="6121"/>
                  </a:lnTo>
                  <a:lnTo>
                    <a:pt x="0" y="6477"/>
                  </a:lnTo>
                  <a:lnTo>
                    <a:pt x="46443" y="6477"/>
                  </a:lnTo>
                  <a:lnTo>
                    <a:pt x="46443" y="6832"/>
                  </a:lnTo>
                  <a:lnTo>
                    <a:pt x="46799" y="6832"/>
                  </a:lnTo>
                  <a:lnTo>
                    <a:pt x="46799" y="7200"/>
                  </a:lnTo>
                  <a:lnTo>
                    <a:pt x="47879" y="7200"/>
                  </a:lnTo>
                  <a:lnTo>
                    <a:pt x="47879" y="7556"/>
                  </a:lnTo>
                  <a:lnTo>
                    <a:pt x="0" y="7556"/>
                  </a:lnTo>
                  <a:lnTo>
                    <a:pt x="0" y="7924"/>
                  </a:lnTo>
                  <a:lnTo>
                    <a:pt x="48958" y="7924"/>
                  </a:lnTo>
                  <a:lnTo>
                    <a:pt x="48958" y="8280"/>
                  </a:lnTo>
                  <a:lnTo>
                    <a:pt x="50038" y="8280"/>
                  </a:lnTo>
                  <a:lnTo>
                    <a:pt x="50038" y="8636"/>
                  </a:lnTo>
                  <a:lnTo>
                    <a:pt x="50406" y="8636"/>
                  </a:lnTo>
                  <a:lnTo>
                    <a:pt x="50406" y="9004"/>
                  </a:lnTo>
                  <a:lnTo>
                    <a:pt x="0" y="9004"/>
                  </a:lnTo>
                  <a:lnTo>
                    <a:pt x="0" y="9359"/>
                  </a:lnTo>
                  <a:lnTo>
                    <a:pt x="51485" y="9359"/>
                  </a:lnTo>
                  <a:lnTo>
                    <a:pt x="51485" y="9715"/>
                  </a:lnTo>
                  <a:lnTo>
                    <a:pt x="52565" y="9715"/>
                  </a:lnTo>
                  <a:lnTo>
                    <a:pt x="52565" y="10083"/>
                  </a:lnTo>
                  <a:lnTo>
                    <a:pt x="0" y="10083"/>
                  </a:lnTo>
                  <a:lnTo>
                    <a:pt x="0" y="10439"/>
                  </a:lnTo>
                  <a:lnTo>
                    <a:pt x="53276" y="10439"/>
                  </a:lnTo>
                  <a:lnTo>
                    <a:pt x="53276" y="10795"/>
                  </a:lnTo>
                  <a:lnTo>
                    <a:pt x="54000" y="10795"/>
                  </a:lnTo>
                  <a:lnTo>
                    <a:pt x="54000" y="11163"/>
                  </a:lnTo>
                  <a:lnTo>
                    <a:pt x="0" y="11163"/>
                  </a:lnTo>
                  <a:lnTo>
                    <a:pt x="0" y="11518"/>
                  </a:lnTo>
                  <a:lnTo>
                    <a:pt x="55079" y="11518"/>
                  </a:lnTo>
                  <a:lnTo>
                    <a:pt x="55079" y="11874"/>
                  </a:lnTo>
                  <a:lnTo>
                    <a:pt x="56159" y="11874"/>
                  </a:lnTo>
                  <a:lnTo>
                    <a:pt x="56159" y="12242"/>
                  </a:lnTo>
                  <a:lnTo>
                    <a:pt x="56883" y="12242"/>
                  </a:lnTo>
                  <a:lnTo>
                    <a:pt x="56883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57607" y="12954"/>
                  </a:lnTo>
                  <a:lnTo>
                    <a:pt x="57607" y="13322"/>
                  </a:lnTo>
                  <a:lnTo>
                    <a:pt x="361086" y="13322"/>
                  </a:lnTo>
                  <a:lnTo>
                    <a:pt x="361086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360006" y="12598"/>
                  </a:lnTo>
                  <a:lnTo>
                    <a:pt x="360006" y="12242"/>
                  </a:lnTo>
                  <a:lnTo>
                    <a:pt x="359638" y="12242"/>
                  </a:lnTo>
                  <a:lnTo>
                    <a:pt x="359638" y="11874"/>
                  </a:lnTo>
                  <a:lnTo>
                    <a:pt x="358559" y="11874"/>
                  </a:lnTo>
                  <a:lnTo>
                    <a:pt x="358559" y="11518"/>
                  </a:lnTo>
                  <a:lnTo>
                    <a:pt x="363245" y="11518"/>
                  </a:lnTo>
                  <a:lnTo>
                    <a:pt x="363245" y="11163"/>
                  </a:lnTo>
                  <a:lnTo>
                    <a:pt x="357479" y="11163"/>
                  </a:lnTo>
                  <a:lnTo>
                    <a:pt x="357479" y="10795"/>
                  </a:lnTo>
                  <a:lnTo>
                    <a:pt x="356400" y="10795"/>
                  </a:lnTo>
                  <a:lnTo>
                    <a:pt x="356400" y="10439"/>
                  </a:lnTo>
                  <a:lnTo>
                    <a:pt x="363245" y="10439"/>
                  </a:lnTo>
                  <a:lnTo>
                    <a:pt x="363245" y="10083"/>
                  </a:lnTo>
                  <a:lnTo>
                    <a:pt x="356044" y="10083"/>
                  </a:lnTo>
                  <a:lnTo>
                    <a:pt x="356044" y="9715"/>
                  </a:lnTo>
                  <a:lnTo>
                    <a:pt x="354965" y="9715"/>
                  </a:lnTo>
                  <a:lnTo>
                    <a:pt x="354965" y="9359"/>
                  </a:lnTo>
                  <a:lnTo>
                    <a:pt x="363245" y="9359"/>
                  </a:lnTo>
                  <a:lnTo>
                    <a:pt x="363245" y="9004"/>
                  </a:lnTo>
                  <a:lnTo>
                    <a:pt x="353885" y="9004"/>
                  </a:lnTo>
                  <a:lnTo>
                    <a:pt x="353885" y="8636"/>
                  </a:lnTo>
                  <a:lnTo>
                    <a:pt x="353161" y="8636"/>
                  </a:lnTo>
                  <a:lnTo>
                    <a:pt x="353161" y="8280"/>
                  </a:lnTo>
                  <a:lnTo>
                    <a:pt x="352437" y="8280"/>
                  </a:lnTo>
                  <a:lnTo>
                    <a:pt x="352437" y="7924"/>
                  </a:lnTo>
                  <a:lnTo>
                    <a:pt x="363245" y="7924"/>
                  </a:lnTo>
                  <a:lnTo>
                    <a:pt x="363245" y="7556"/>
                  </a:lnTo>
                  <a:lnTo>
                    <a:pt x="351358" y="7556"/>
                  </a:lnTo>
                  <a:lnTo>
                    <a:pt x="351358" y="7200"/>
                  </a:lnTo>
                  <a:lnTo>
                    <a:pt x="350278" y="7200"/>
                  </a:lnTo>
                  <a:lnTo>
                    <a:pt x="350278" y="6832"/>
                  </a:lnTo>
                  <a:lnTo>
                    <a:pt x="349567" y="6832"/>
                  </a:lnTo>
                  <a:lnTo>
                    <a:pt x="349567" y="6477"/>
                  </a:lnTo>
                  <a:lnTo>
                    <a:pt x="363245" y="6477"/>
                  </a:lnTo>
                  <a:lnTo>
                    <a:pt x="363245" y="6121"/>
                  </a:lnTo>
                  <a:lnTo>
                    <a:pt x="348843" y="6121"/>
                  </a:lnTo>
                  <a:lnTo>
                    <a:pt x="348843" y="5753"/>
                  </a:lnTo>
                  <a:lnTo>
                    <a:pt x="363245" y="5753"/>
                  </a:lnTo>
                  <a:lnTo>
                    <a:pt x="363245" y="5397"/>
                  </a:lnTo>
                  <a:lnTo>
                    <a:pt x="347764" y="5397"/>
                  </a:lnTo>
                  <a:lnTo>
                    <a:pt x="347764" y="5041"/>
                  </a:lnTo>
                  <a:lnTo>
                    <a:pt x="346684" y="5041"/>
                  </a:lnTo>
                  <a:lnTo>
                    <a:pt x="346684" y="4673"/>
                  </a:lnTo>
                  <a:lnTo>
                    <a:pt x="345960" y="4673"/>
                  </a:lnTo>
                  <a:lnTo>
                    <a:pt x="345960" y="4318"/>
                  </a:lnTo>
                  <a:lnTo>
                    <a:pt x="363245" y="4318"/>
                  </a:lnTo>
                  <a:lnTo>
                    <a:pt x="363245" y="3962"/>
                  </a:lnTo>
                  <a:lnTo>
                    <a:pt x="345236" y="3962"/>
                  </a:lnTo>
                  <a:lnTo>
                    <a:pt x="345236" y="3594"/>
                  </a:lnTo>
                  <a:lnTo>
                    <a:pt x="344525" y="3594"/>
                  </a:lnTo>
                  <a:lnTo>
                    <a:pt x="344525" y="3238"/>
                  </a:lnTo>
                  <a:lnTo>
                    <a:pt x="343446" y="3238"/>
                  </a:lnTo>
                  <a:lnTo>
                    <a:pt x="343446" y="2882"/>
                  </a:lnTo>
                  <a:lnTo>
                    <a:pt x="363245" y="2882"/>
                  </a:lnTo>
                  <a:lnTo>
                    <a:pt x="363245" y="2514"/>
                  </a:lnTo>
                  <a:lnTo>
                    <a:pt x="342366" y="2514"/>
                  </a:lnTo>
                  <a:lnTo>
                    <a:pt x="342366" y="2159"/>
                  </a:lnTo>
                  <a:lnTo>
                    <a:pt x="341998" y="2159"/>
                  </a:lnTo>
                  <a:lnTo>
                    <a:pt x="341998" y="1803"/>
                  </a:lnTo>
                  <a:lnTo>
                    <a:pt x="363245" y="1803"/>
                  </a:lnTo>
                  <a:lnTo>
                    <a:pt x="363245" y="1435"/>
                  </a:lnTo>
                  <a:lnTo>
                    <a:pt x="340918" y="1435"/>
                  </a:lnTo>
                  <a:lnTo>
                    <a:pt x="340918" y="1079"/>
                  </a:lnTo>
                  <a:lnTo>
                    <a:pt x="339839" y="1079"/>
                  </a:lnTo>
                  <a:lnTo>
                    <a:pt x="339839" y="723"/>
                  </a:lnTo>
                  <a:lnTo>
                    <a:pt x="363245" y="723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59">
              <a:extLst>
                <a:ext uri="{FF2B5EF4-FFF2-40B4-BE49-F238E27FC236}">
                  <a16:creationId xmlns:a16="http://schemas.microsoft.com/office/drawing/2014/main" id="{AC6A99D7-0187-4950-A3D9-3260BD43F73F}"/>
                </a:ext>
              </a:extLst>
            </p:cNvPr>
            <p:cNvSpPr/>
            <p:nvPr/>
          </p:nvSpPr>
          <p:spPr>
            <a:xfrm>
              <a:off x="5562358" y="4134245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2877" y="355"/>
                  </a:moveTo>
                  <a:lnTo>
                    <a:pt x="362165" y="355"/>
                  </a:lnTo>
                  <a:lnTo>
                    <a:pt x="362165" y="0"/>
                  </a:lnTo>
                  <a:lnTo>
                    <a:pt x="58318" y="0"/>
                  </a:lnTo>
                  <a:lnTo>
                    <a:pt x="58318" y="355"/>
                  </a:lnTo>
                  <a:lnTo>
                    <a:pt x="59766" y="355"/>
                  </a:lnTo>
                  <a:lnTo>
                    <a:pt x="59766" y="711"/>
                  </a:lnTo>
                  <a:lnTo>
                    <a:pt x="362877" y="711"/>
                  </a:lnTo>
                  <a:lnTo>
                    <a:pt x="362877" y="355"/>
                  </a:lnTo>
                  <a:close/>
                </a:path>
                <a:path w="363854" h="13335">
                  <a:moveTo>
                    <a:pt x="363245" y="1054"/>
                  </a:moveTo>
                  <a:lnTo>
                    <a:pt x="0" y="1054"/>
                  </a:lnTo>
                  <a:lnTo>
                    <a:pt x="0" y="2324"/>
                  </a:lnTo>
                  <a:lnTo>
                    <a:pt x="61925" y="2324"/>
                  </a:lnTo>
                  <a:lnTo>
                    <a:pt x="61925" y="2514"/>
                  </a:lnTo>
                  <a:lnTo>
                    <a:pt x="63004" y="2514"/>
                  </a:lnTo>
                  <a:lnTo>
                    <a:pt x="63004" y="2870"/>
                  </a:lnTo>
                  <a:lnTo>
                    <a:pt x="0" y="2870"/>
                  </a:lnTo>
                  <a:lnTo>
                    <a:pt x="0" y="3238"/>
                  </a:lnTo>
                  <a:lnTo>
                    <a:pt x="64084" y="3238"/>
                  </a:lnTo>
                  <a:lnTo>
                    <a:pt x="64084" y="3594"/>
                  </a:lnTo>
                  <a:lnTo>
                    <a:pt x="64439" y="3594"/>
                  </a:lnTo>
                  <a:lnTo>
                    <a:pt x="64439" y="3962"/>
                  </a:lnTo>
                  <a:lnTo>
                    <a:pt x="65519" y="3962"/>
                  </a:lnTo>
                  <a:lnTo>
                    <a:pt x="65519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66598" y="4673"/>
                  </a:lnTo>
                  <a:lnTo>
                    <a:pt x="66598" y="5041"/>
                  </a:lnTo>
                  <a:lnTo>
                    <a:pt x="0" y="5041"/>
                  </a:lnTo>
                  <a:lnTo>
                    <a:pt x="0" y="5397"/>
                  </a:lnTo>
                  <a:lnTo>
                    <a:pt x="67678" y="5397"/>
                  </a:lnTo>
                  <a:lnTo>
                    <a:pt x="67678" y="5753"/>
                  </a:lnTo>
                  <a:lnTo>
                    <a:pt x="68046" y="5753"/>
                  </a:lnTo>
                  <a:lnTo>
                    <a:pt x="68046" y="6121"/>
                  </a:lnTo>
                  <a:lnTo>
                    <a:pt x="69126" y="6121"/>
                  </a:lnTo>
                  <a:lnTo>
                    <a:pt x="69126" y="6477"/>
                  </a:lnTo>
                  <a:lnTo>
                    <a:pt x="0" y="6477"/>
                  </a:lnTo>
                  <a:lnTo>
                    <a:pt x="0" y="6832"/>
                  </a:lnTo>
                  <a:lnTo>
                    <a:pt x="70205" y="6832"/>
                  </a:lnTo>
                  <a:lnTo>
                    <a:pt x="70205" y="7200"/>
                  </a:lnTo>
                  <a:lnTo>
                    <a:pt x="71285" y="7200"/>
                  </a:lnTo>
                  <a:lnTo>
                    <a:pt x="71285" y="7556"/>
                  </a:lnTo>
                  <a:lnTo>
                    <a:pt x="72364" y="7556"/>
                  </a:lnTo>
                  <a:lnTo>
                    <a:pt x="72364" y="7912"/>
                  </a:lnTo>
                  <a:lnTo>
                    <a:pt x="0" y="7912"/>
                  </a:lnTo>
                  <a:lnTo>
                    <a:pt x="0" y="8280"/>
                  </a:lnTo>
                  <a:lnTo>
                    <a:pt x="72720" y="8280"/>
                  </a:lnTo>
                  <a:lnTo>
                    <a:pt x="72720" y="8636"/>
                  </a:lnTo>
                  <a:lnTo>
                    <a:pt x="73799" y="8636"/>
                  </a:lnTo>
                  <a:lnTo>
                    <a:pt x="73799" y="8991"/>
                  </a:lnTo>
                  <a:lnTo>
                    <a:pt x="0" y="8991"/>
                  </a:lnTo>
                  <a:lnTo>
                    <a:pt x="0" y="9359"/>
                  </a:lnTo>
                  <a:lnTo>
                    <a:pt x="74523" y="9359"/>
                  </a:lnTo>
                  <a:lnTo>
                    <a:pt x="74523" y="9715"/>
                  </a:lnTo>
                  <a:lnTo>
                    <a:pt x="75603" y="9715"/>
                  </a:lnTo>
                  <a:lnTo>
                    <a:pt x="75603" y="10071"/>
                  </a:lnTo>
                  <a:lnTo>
                    <a:pt x="0" y="10071"/>
                  </a:lnTo>
                  <a:lnTo>
                    <a:pt x="0" y="10439"/>
                  </a:lnTo>
                  <a:lnTo>
                    <a:pt x="76327" y="10439"/>
                  </a:lnTo>
                  <a:lnTo>
                    <a:pt x="76327" y="10795"/>
                  </a:lnTo>
                  <a:lnTo>
                    <a:pt x="77406" y="10795"/>
                  </a:lnTo>
                  <a:lnTo>
                    <a:pt x="77406" y="11150"/>
                  </a:lnTo>
                  <a:lnTo>
                    <a:pt x="78117" y="11150"/>
                  </a:lnTo>
                  <a:lnTo>
                    <a:pt x="78117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79197" y="11874"/>
                  </a:lnTo>
                  <a:lnTo>
                    <a:pt x="79197" y="12230"/>
                  </a:lnTo>
                  <a:lnTo>
                    <a:pt x="79921" y="12230"/>
                  </a:lnTo>
                  <a:lnTo>
                    <a:pt x="79921" y="12598"/>
                  </a:lnTo>
                  <a:lnTo>
                    <a:pt x="0" y="12598"/>
                  </a:lnTo>
                  <a:lnTo>
                    <a:pt x="0" y="13322"/>
                  </a:lnTo>
                  <a:lnTo>
                    <a:pt x="363245" y="13322"/>
                  </a:lnTo>
                  <a:lnTo>
                    <a:pt x="363245" y="12598"/>
                  </a:lnTo>
                  <a:lnTo>
                    <a:pt x="344525" y="12598"/>
                  </a:lnTo>
                  <a:lnTo>
                    <a:pt x="344525" y="12230"/>
                  </a:lnTo>
                  <a:lnTo>
                    <a:pt x="345236" y="12230"/>
                  </a:lnTo>
                  <a:lnTo>
                    <a:pt x="345236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345960" y="11518"/>
                  </a:lnTo>
                  <a:lnTo>
                    <a:pt x="345960" y="11150"/>
                  </a:lnTo>
                  <a:lnTo>
                    <a:pt x="346684" y="11150"/>
                  </a:lnTo>
                  <a:lnTo>
                    <a:pt x="346684" y="10795"/>
                  </a:lnTo>
                  <a:lnTo>
                    <a:pt x="347764" y="10795"/>
                  </a:lnTo>
                  <a:lnTo>
                    <a:pt x="347764" y="10439"/>
                  </a:lnTo>
                  <a:lnTo>
                    <a:pt x="363245" y="10439"/>
                  </a:lnTo>
                  <a:lnTo>
                    <a:pt x="363245" y="10071"/>
                  </a:lnTo>
                  <a:lnTo>
                    <a:pt x="348843" y="10071"/>
                  </a:lnTo>
                  <a:lnTo>
                    <a:pt x="348843" y="9715"/>
                  </a:lnTo>
                  <a:lnTo>
                    <a:pt x="349567" y="9715"/>
                  </a:lnTo>
                  <a:lnTo>
                    <a:pt x="349567" y="9359"/>
                  </a:lnTo>
                  <a:lnTo>
                    <a:pt x="363245" y="9359"/>
                  </a:lnTo>
                  <a:lnTo>
                    <a:pt x="363245" y="8991"/>
                  </a:lnTo>
                  <a:lnTo>
                    <a:pt x="350278" y="8991"/>
                  </a:lnTo>
                  <a:lnTo>
                    <a:pt x="350278" y="8636"/>
                  </a:lnTo>
                  <a:lnTo>
                    <a:pt x="351358" y="8636"/>
                  </a:lnTo>
                  <a:lnTo>
                    <a:pt x="351358" y="8280"/>
                  </a:lnTo>
                  <a:lnTo>
                    <a:pt x="363245" y="8280"/>
                  </a:lnTo>
                  <a:lnTo>
                    <a:pt x="363245" y="7912"/>
                  </a:lnTo>
                  <a:lnTo>
                    <a:pt x="352437" y="7912"/>
                  </a:lnTo>
                  <a:lnTo>
                    <a:pt x="352437" y="7556"/>
                  </a:lnTo>
                  <a:lnTo>
                    <a:pt x="353161" y="7556"/>
                  </a:lnTo>
                  <a:lnTo>
                    <a:pt x="353161" y="7200"/>
                  </a:lnTo>
                  <a:lnTo>
                    <a:pt x="353885" y="7200"/>
                  </a:lnTo>
                  <a:lnTo>
                    <a:pt x="353885" y="6832"/>
                  </a:lnTo>
                  <a:lnTo>
                    <a:pt x="363245" y="6832"/>
                  </a:lnTo>
                  <a:lnTo>
                    <a:pt x="363245" y="6477"/>
                  </a:lnTo>
                  <a:lnTo>
                    <a:pt x="354965" y="6477"/>
                  </a:lnTo>
                  <a:lnTo>
                    <a:pt x="354965" y="6121"/>
                  </a:lnTo>
                  <a:lnTo>
                    <a:pt x="356044" y="6121"/>
                  </a:lnTo>
                  <a:lnTo>
                    <a:pt x="356044" y="5753"/>
                  </a:lnTo>
                  <a:lnTo>
                    <a:pt x="356400" y="5753"/>
                  </a:lnTo>
                  <a:lnTo>
                    <a:pt x="356400" y="5397"/>
                  </a:lnTo>
                  <a:lnTo>
                    <a:pt x="363245" y="5397"/>
                  </a:lnTo>
                  <a:lnTo>
                    <a:pt x="363245" y="5041"/>
                  </a:lnTo>
                  <a:lnTo>
                    <a:pt x="357479" y="5041"/>
                  </a:lnTo>
                  <a:lnTo>
                    <a:pt x="357479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358559" y="4318"/>
                  </a:lnTo>
                  <a:lnTo>
                    <a:pt x="358559" y="3962"/>
                  </a:lnTo>
                  <a:lnTo>
                    <a:pt x="359638" y="3962"/>
                  </a:lnTo>
                  <a:lnTo>
                    <a:pt x="359638" y="3594"/>
                  </a:lnTo>
                  <a:lnTo>
                    <a:pt x="360006" y="3594"/>
                  </a:lnTo>
                  <a:lnTo>
                    <a:pt x="360006" y="3238"/>
                  </a:lnTo>
                  <a:lnTo>
                    <a:pt x="363245" y="3238"/>
                  </a:lnTo>
                  <a:lnTo>
                    <a:pt x="363245" y="2870"/>
                  </a:lnTo>
                  <a:lnTo>
                    <a:pt x="361086" y="2870"/>
                  </a:lnTo>
                  <a:lnTo>
                    <a:pt x="361086" y="2514"/>
                  </a:lnTo>
                  <a:lnTo>
                    <a:pt x="362165" y="2514"/>
                  </a:lnTo>
                  <a:lnTo>
                    <a:pt x="362165" y="2324"/>
                  </a:lnTo>
                  <a:lnTo>
                    <a:pt x="363245" y="2324"/>
                  </a:lnTo>
                  <a:lnTo>
                    <a:pt x="363245" y="1054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0">
              <a:extLst>
                <a:ext uri="{FF2B5EF4-FFF2-40B4-BE49-F238E27FC236}">
                  <a16:creationId xmlns:a16="http://schemas.microsoft.com/office/drawing/2014/main" id="{8132F7E1-117A-4726-BD32-3409983FB6DB}"/>
                </a:ext>
              </a:extLst>
            </p:cNvPr>
            <p:cNvSpPr/>
            <p:nvPr/>
          </p:nvSpPr>
          <p:spPr>
            <a:xfrm>
              <a:off x="5562358" y="4147568"/>
              <a:ext cx="363855" cy="12065"/>
            </a:xfrm>
            <a:custGeom>
              <a:avLst/>
              <a:gdLst/>
              <a:ahLst/>
              <a:cxnLst/>
              <a:rect l="l" t="t" r="r" b="b"/>
              <a:pathLst>
                <a:path w="363854" h="12064">
                  <a:moveTo>
                    <a:pt x="363245" y="355"/>
                  </a:moveTo>
                  <a:lnTo>
                    <a:pt x="342366" y="355"/>
                  </a:lnTo>
                  <a:lnTo>
                    <a:pt x="342366" y="0"/>
                  </a:lnTo>
                  <a:lnTo>
                    <a:pt x="81724" y="0"/>
                  </a:lnTo>
                  <a:lnTo>
                    <a:pt x="81724" y="355"/>
                  </a:lnTo>
                  <a:lnTo>
                    <a:pt x="0" y="355"/>
                  </a:lnTo>
                  <a:lnTo>
                    <a:pt x="0" y="711"/>
                  </a:lnTo>
                  <a:lnTo>
                    <a:pt x="82804" y="711"/>
                  </a:lnTo>
                  <a:lnTo>
                    <a:pt x="82804" y="1079"/>
                  </a:lnTo>
                  <a:lnTo>
                    <a:pt x="83159" y="1079"/>
                  </a:lnTo>
                  <a:lnTo>
                    <a:pt x="83159" y="1435"/>
                  </a:lnTo>
                  <a:lnTo>
                    <a:pt x="84239" y="1435"/>
                  </a:lnTo>
                  <a:lnTo>
                    <a:pt x="84239" y="1790"/>
                  </a:lnTo>
                  <a:lnTo>
                    <a:pt x="0" y="1790"/>
                  </a:lnTo>
                  <a:lnTo>
                    <a:pt x="0" y="2159"/>
                  </a:lnTo>
                  <a:lnTo>
                    <a:pt x="85318" y="2159"/>
                  </a:lnTo>
                  <a:lnTo>
                    <a:pt x="85318" y="2514"/>
                  </a:lnTo>
                  <a:lnTo>
                    <a:pt x="86398" y="2514"/>
                  </a:lnTo>
                  <a:lnTo>
                    <a:pt x="86398" y="2870"/>
                  </a:lnTo>
                  <a:lnTo>
                    <a:pt x="86766" y="2870"/>
                  </a:lnTo>
                  <a:lnTo>
                    <a:pt x="86766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87845" y="3594"/>
                  </a:lnTo>
                  <a:lnTo>
                    <a:pt x="87845" y="3949"/>
                  </a:lnTo>
                  <a:lnTo>
                    <a:pt x="0" y="3949"/>
                  </a:lnTo>
                  <a:lnTo>
                    <a:pt x="0" y="4318"/>
                  </a:lnTo>
                  <a:lnTo>
                    <a:pt x="88925" y="4318"/>
                  </a:lnTo>
                  <a:lnTo>
                    <a:pt x="88925" y="4673"/>
                  </a:lnTo>
                  <a:lnTo>
                    <a:pt x="90004" y="4673"/>
                  </a:lnTo>
                  <a:lnTo>
                    <a:pt x="90004" y="5029"/>
                  </a:lnTo>
                  <a:lnTo>
                    <a:pt x="90360" y="5029"/>
                  </a:lnTo>
                  <a:lnTo>
                    <a:pt x="90360" y="5397"/>
                  </a:lnTo>
                  <a:lnTo>
                    <a:pt x="0" y="5397"/>
                  </a:lnTo>
                  <a:lnTo>
                    <a:pt x="0" y="5753"/>
                  </a:lnTo>
                  <a:lnTo>
                    <a:pt x="91440" y="5753"/>
                  </a:lnTo>
                  <a:lnTo>
                    <a:pt x="91440" y="6108"/>
                  </a:lnTo>
                  <a:lnTo>
                    <a:pt x="92519" y="6108"/>
                  </a:lnTo>
                  <a:lnTo>
                    <a:pt x="92519" y="6477"/>
                  </a:lnTo>
                  <a:lnTo>
                    <a:pt x="93243" y="6477"/>
                  </a:lnTo>
                  <a:lnTo>
                    <a:pt x="93243" y="6832"/>
                  </a:lnTo>
                  <a:lnTo>
                    <a:pt x="0" y="6832"/>
                  </a:lnTo>
                  <a:lnTo>
                    <a:pt x="0" y="7188"/>
                  </a:lnTo>
                  <a:lnTo>
                    <a:pt x="93967" y="7188"/>
                  </a:lnTo>
                  <a:lnTo>
                    <a:pt x="93967" y="7556"/>
                  </a:lnTo>
                  <a:lnTo>
                    <a:pt x="95046" y="7556"/>
                  </a:lnTo>
                  <a:lnTo>
                    <a:pt x="95046" y="7912"/>
                  </a:lnTo>
                  <a:lnTo>
                    <a:pt x="0" y="7912"/>
                  </a:lnTo>
                  <a:lnTo>
                    <a:pt x="0" y="8267"/>
                  </a:lnTo>
                  <a:lnTo>
                    <a:pt x="96126" y="8267"/>
                  </a:lnTo>
                  <a:lnTo>
                    <a:pt x="96126" y="8636"/>
                  </a:lnTo>
                  <a:lnTo>
                    <a:pt x="96837" y="8636"/>
                  </a:lnTo>
                  <a:lnTo>
                    <a:pt x="96837" y="8991"/>
                  </a:lnTo>
                  <a:lnTo>
                    <a:pt x="0" y="8991"/>
                  </a:lnTo>
                  <a:lnTo>
                    <a:pt x="0" y="9359"/>
                  </a:lnTo>
                  <a:lnTo>
                    <a:pt x="97561" y="9359"/>
                  </a:lnTo>
                  <a:lnTo>
                    <a:pt x="97561" y="9715"/>
                  </a:lnTo>
                  <a:lnTo>
                    <a:pt x="98285" y="9715"/>
                  </a:lnTo>
                  <a:lnTo>
                    <a:pt x="98285" y="10071"/>
                  </a:lnTo>
                  <a:lnTo>
                    <a:pt x="99364" y="10071"/>
                  </a:lnTo>
                  <a:lnTo>
                    <a:pt x="99364" y="10439"/>
                  </a:lnTo>
                  <a:lnTo>
                    <a:pt x="0" y="10439"/>
                  </a:lnTo>
                  <a:lnTo>
                    <a:pt x="0" y="10795"/>
                  </a:lnTo>
                  <a:lnTo>
                    <a:pt x="100444" y="10795"/>
                  </a:lnTo>
                  <a:lnTo>
                    <a:pt x="100444" y="11150"/>
                  </a:lnTo>
                  <a:lnTo>
                    <a:pt x="101155" y="11150"/>
                  </a:lnTo>
                  <a:lnTo>
                    <a:pt x="101155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322922" y="11518"/>
                  </a:lnTo>
                  <a:lnTo>
                    <a:pt x="322922" y="11150"/>
                  </a:lnTo>
                  <a:lnTo>
                    <a:pt x="324358" y="11150"/>
                  </a:lnTo>
                  <a:lnTo>
                    <a:pt x="324358" y="10795"/>
                  </a:lnTo>
                  <a:lnTo>
                    <a:pt x="363245" y="10795"/>
                  </a:lnTo>
                  <a:lnTo>
                    <a:pt x="363245" y="10439"/>
                  </a:lnTo>
                  <a:lnTo>
                    <a:pt x="324726" y="10439"/>
                  </a:lnTo>
                  <a:lnTo>
                    <a:pt x="324726" y="10071"/>
                  </a:lnTo>
                  <a:lnTo>
                    <a:pt x="325805" y="10071"/>
                  </a:lnTo>
                  <a:lnTo>
                    <a:pt x="325805" y="9715"/>
                  </a:lnTo>
                  <a:lnTo>
                    <a:pt x="326517" y="9715"/>
                  </a:lnTo>
                  <a:lnTo>
                    <a:pt x="326517" y="9359"/>
                  </a:lnTo>
                  <a:lnTo>
                    <a:pt x="363245" y="9359"/>
                  </a:lnTo>
                  <a:lnTo>
                    <a:pt x="363245" y="8991"/>
                  </a:lnTo>
                  <a:lnTo>
                    <a:pt x="327596" y="8991"/>
                  </a:lnTo>
                  <a:lnTo>
                    <a:pt x="327596" y="8636"/>
                  </a:lnTo>
                  <a:lnTo>
                    <a:pt x="328320" y="8636"/>
                  </a:lnTo>
                  <a:lnTo>
                    <a:pt x="328320" y="8267"/>
                  </a:lnTo>
                  <a:lnTo>
                    <a:pt x="363245" y="8267"/>
                  </a:lnTo>
                  <a:lnTo>
                    <a:pt x="363245" y="7912"/>
                  </a:lnTo>
                  <a:lnTo>
                    <a:pt x="329044" y="7912"/>
                  </a:lnTo>
                  <a:lnTo>
                    <a:pt x="329044" y="7556"/>
                  </a:lnTo>
                  <a:lnTo>
                    <a:pt x="330123" y="7556"/>
                  </a:lnTo>
                  <a:lnTo>
                    <a:pt x="330123" y="7188"/>
                  </a:lnTo>
                  <a:lnTo>
                    <a:pt x="363245" y="7188"/>
                  </a:lnTo>
                  <a:lnTo>
                    <a:pt x="363245" y="6832"/>
                  </a:lnTo>
                  <a:lnTo>
                    <a:pt x="331203" y="6832"/>
                  </a:lnTo>
                  <a:lnTo>
                    <a:pt x="331203" y="6477"/>
                  </a:lnTo>
                  <a:lnTo>
                    <a:pt x="331927" y="6477"/>
                  </a:lnTo>
                  <a:lnTo>
                    <a:pt x="331927" y="6108"/>
                  </a:lnTo>
                  <a:lnTo>
                    <a:pt x="332638" y="6108"/>
                  </a:lnTo>
                  <a:lnTo>
                    <a:pt x="332638" y="5753"/>
                  </a:lnTo>
                  <a:lnTo>
                    <a:pt x="363245" y="5753"/>
                  </a:lnTo>
                  <a:lnTo>
                    <a:pt x="363245" y="5397"/>
                  </a:lnTo>
                  <a:lnTo>
                    <a:pt x="333717" y="5397"/>
                  </a:lnTo>
                  <a:lnTo>
                    <a:pt x="333717" y="5029"/>
                  </a:lnTo>
                  <a:lnTo>
                    <a:pt x="334797" y="5029"/>
                  </a:lnTo>
                  <a:lnTo>
                    <a:pt x="334797" y="4673"/>
                  </a:lnTo>
                  <a:lnTo>
                    <a:pt x="335165" y="4673"/>
                  </a:lnTo>
                  <a:lnTo>
                    <a:pt x="335165" y="4318"/>
                  </a:lnTo>
                  <a:lnTo>
                    <a:pt x="363245" y="4318"/>
                  </a:lnTo>
                  <a:lnTo>
                    <a:pt x="363245" y="3949"/>
                  </a:lnTo>
                  <a:lnTo>
                    <a:pt x="336245" y="3949"/>
                  </a:lnTo>
                  <a:lnTo>
                    <a:pt x="336245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337324" y="3238"/>
                  </a:lnTo>
                  <a:lnTo>
                    <a:pt x="337324" y="2870"/>
                  </a:lnTo>
                  <a:lnTo>
                    <a:pt x="338404" y="2870"/>
                  </a:lnTo>
                  <a:lnTo>
                    <a:pt x="338404" y="2514"/>
                  </a:lnTo>
                  <a:lnTo>
                    <a:pt x="338759" y="2514"/>
                  </a:lnTo>
                  <a:lnTo>
                    <a:pt x="338759" y="2159"/>
                  </a:lnTo>
                  <a:lnTo>
                    <a:pt x="363245" y="2159"/>
                  </a:lnTo>
                  <a:lnTo>
                    <a:pt x="363245" y="1790"/>
                  </a:lnTo>
                  <a:lnTo>
                    <a:pt x="339839" y="1790"/>
                  </a:lnTo>
                  <a:lnTo>
                    <a:pt x="339839" y="1435"/>
                  </a:lnTo>
                  <a:lnTo>
                    <a:pt x="340918" y="1435"/>
                  </a:lnTo>
                  <a:lnTo>
                    <a:pt x="340918" y="1079"/>
                  </a:lnTo>
                  <a:lnTo>
                    <a:pt x="341998" y="1079"/>
                  </a:lnTo>
                  <a:lnTo>
                    <a:pt x="341998" y="711"/>
                  </a:lnTo>
                  <a:lnTo>
                    <a:pt x="363245" y="711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1">
              <a:extLst>
                <a:ext uri="{FF2B5EF4-FFF2-40B4-BE49-F238E27FC236}">
                  <a16:creationId xmlns:a16="http://schemas.microsoft.com/office/drawing/2014/main" id="{91393019-E592-44E9-891F-BAB7A55BCC2E}"/>
                </a:ext>
              </a:extLst>
            </p:cNvPr>
            <p:cNvSpPr/>
            <p:nvPr/>
          </p:nvSpPr>
          <p:spPr>
            <a:xfrm>
              <a:off x="5562358" y="4159442"/>
              <a:ext cx="363855" cy="9525"/>
            </a:xfrm>
            <a:custGeom>
              <a:avLst/>
              <a:gdLst/>
              <a:ahLst/>
              <a:cxnLst/>
              <a:rect l="l" t="t" r="r" b="b"/>
              <a:pathLst>
                <a:path w="363854" h="9525">
                  <a:moveTo>
                    <a:pt x="363245" y="0"/>
                  </a:moveTo>
                  <a:lnTo>
                    <a:pt x="0" y="0"/>
                  </a:lnTo>
                  <a:lnTo>
                    <a:pt x="0" y="355"/>
                  </a:lnTo>
                  <a:lnTo>
                    <a:pt x="102958" y="355"/>
                  </a:lnTo>
                  <a:lnTo>
                    <a:pt x="102958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104038" y="1079"/>
                  </a:lnTo>
                  <a:lnTo>
                    <a:pt x="104038" y="1435"/>
                  </a:lnTo>
                  <a:lnTo>
                    <a:pt x="104406" y="1435"/>
                  </a:lnTo>
                  <a:lnTo>
                    <a:pt x="104406" y="1803"/>
                  </a:lnTo>
                  <a:lnTo>
                    <a:pt x="105486" y="1803"/>
                  </a:lnTo>
                  <a:lnTo>
                    <a:pt x="105486" y="2159"/>
                  </a:lnTo>
                  <a:lnTo>
                    <a:pt x="0" y="2159"/>
                  </a:lnTo>
                  <a:lnTo>
                    <a:pt x="0" y="2514"/>
                  </a:lnTo>
                  <a:lnTo>
                    <a:pt x="106565" y="2514"/>
                  </a:lnTo>
                  <a:lnTo>
                    <a:pt x="106565" y="2882"/>
                  </a:lnTo>
                  <a:lnTo>
                    <a:pt x="107645" y="2882"/>
                  </a:lnTo>
                  <a:lnTo>
                    <a:pt x="107645" y="3238"/>
                  </a:lnTo>
                  <a:lnTo>
                    <a:pt x="0" y="3238"/>
                  </a:lnTo>
                  <a:lnTo>
                    <a:pt x="0" y="3962"/>
                  </a:lnTo>
                  <a:lnTo>
                    <a:pt x="109080" y="3962"/>
                  </a:lnTo>
                  <a:lnTo>
                    <a:pt x="109080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110159" y="4673"/>
                  </a:lnTo>
                  <a:lnTo>
                    <a:pt x="110159" y="5041"/>
                  </a:lnTo>
                  <a:lnTo>
                    <a:pt x="110883" y="5041"/>
                  </a:lnTo>
                  <a:lnTo>
                    <a:pt x="110883" y="5397"/>
                  </a:lnTo>
                  <a:lnTo>
                    <a:pt x="111607" y="5397"/>
                  </a:lnTo>
                  <a:lnTo>
                    <a:pt x="111607" y="5765"/>
                  </a:lnTo>
                  <a:lnTo>
                    <a:pt x="0" y="5765"/>
                  </a:lnTo>
                  <a:lnTo>
                    <a:pt x="0" y="6121"/>
                  </a:lnTo>
                  <a:lnTo>
                    <a:pt x="112687" y="6121"/>
                  </a:lnTo>
                  <a:lnTo>
                    <a:pt x="112687" y="6477"/>
                  </a:lnTo>
                  <a:lnTo>
                    <a:pt x="113766" y="6477"/>
                  </a:lnTo>
                  <a:lnTo>
                    <a:pt x="113766" y="6845"/>
                  </a:lnTo>
                  <a:lnTo>
                    <a:pt x="0" y="6845"/>
                  </a:lnTo>
                  <a:lnTo>
                    <a:pt x="0" y="7556"/>
                  </a:lnTo>
                  <a:lnTo>
                    <a:pt x="115201" y="7556"/>
                  </a:lnTo>
                  <a:lnTo>
                    <a:pt x="115201" y="7924"/>
                  </a:lnTo>
                  <a:lnTo>
                    <a:pt x="116281" y="7924"/>
                  </a:lnTo>
                  <a:lnTo>
                    <a:pt x="116281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117360" y="8636"/>
                  </a:lnTo>
                  <a:lnTo>
                    <a:pt x="117360" y="9004"/>
                  </a:lnTo>
                  <a:lnTo>
                    <a:pt x="306717" y="9004"/>
                  </a:lnTo>
                  <a:lnTo>
                    <a:pt x="306717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308165" y="8280"/>
                  </a:lnTo>
                  <a:lnTo>
                    <a:pt x="308165" y="7924"/>
                  </a:lnTo>
                  <a:lnTo>
                    <a:pt x="308876" y="7924"/>
                  </a:lnTo>
                  <a:lnTo>
                    <a:pt x="308876" y="7556"/>
                  </a:lnTo>
                  <a:lnTo>
                    <a:pt x="363245" y="7556"/>
                  </a:lnTo>
                  <a:lnTo>
                    <a:pt x="363245" y="6845"/>
                  </a:lnTo>
                  <a:lnTo>
                    <a:pt x="310324" y="6845"/>
                  </a:lnTo>
                  <a:lnTo>
                    <a:pt x="310324" y="6477"/>
                  </a:lnTo>
                  <a:lnTo>
                    <a:pt x="311404" y="6477"/>
                  </a:lnTo>
                  <a:lnTo>
                    <a:pt x="311404" y="6121"/>
                  </a:lnTo>
                  <a:lnTo>
                    <a:pt x="363245" y="6121"/>
                  </a:lnTo>
                  <a:lnTo>
                    <a:pt x="363245" y="5765"/>
                  </a:lnTo>
                  <a:lnTo>
                    <a:pt x="312483" y="5765"/>
                  </a:lnTo>
                  <a:lnTo>
                    <a:pt x="312483" y="5397"/>
                  </a:lnTo>
                  <a:lnTo>
                    <a:pt x="313207" y="5397"/>
                  </a:lnTo>
                  <a:lnTo>
                    <a:pt x="313207" y="5041"/>
                  </a:lnTo>
                  <a:lnTo>
                    <a:pt x="313918" y="5041"/>
                  </a:lnTo>
                  <a:lnTo>
                    <a:pt x="313918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314998" y="4318"/>
                  </a:lnTo>
                  <a:lnTo>
                    <a:pt x="314998" y="3962"/>
                  </a:lnTo>
                  <a:lnTo>
                    <a:pt x="363245" y="3962"/>
                  </a:lnTo>
                  <a:lnTo>
                    <a:pt x="363245" y="3238"/>
                  </a:lnTo>
                  <a:lnTo>
                    <a:pt x="317157" y="3238"/>
                  </a:lnTo>
                  <a:lnTo>
                    <a:pt x="317157" y="2882"/>
                  </a:lnTo>
                  <a:lnTo>
                    <a:pt x="317525" y="2882"/>
                  </a:lnTo>
                  <a:lnTo>
                    <a:pt x="317525" y="2514"/>
                  </a:lnTo>
                  <a:lnTo>
                    <a:pt x="363245" y="2514"/>
                  </a:lnTo>
                  <a:lnTo>
                    <a:pt x="363245" y="2159"/>
                  </a:lnTo>
                  <a:lnTo>
                    <a:pt x="318604" y="2159"/>
                  </a:lnTo>
                  <a:lnTo>
                    <a:pt x="318604" y="1803"/>
                  </a:lnTo>
                  <a:lnTo>
                    <a:pt x="319684" y="1803"/>
                  </a:lnTo>
                  <a:lnTo>
                    <a:pt x="319684" y="1435"/>
                  </a:lnTo>
                  <a:lnTo>
                    <a:pt x="320763" y="1435"/>
                  </a:lnTo>
                  <a:lnTo>
                    <a:pt x="320763" y="1079"/>
                  </a:lnTo>
                  <a:lnTo>
                    <a:pt x="363245" y="1079"/>
                  </a:lnTo>
                  <a:lnTo>
                    <a:pt x="363245" y="723"/>
                  </a:lnTo>
                  <a:lnTo>
                    <a:pt x="321119" y="723"/>
                  </a:lnTo>
                  <a:lnTo>
                    <a:pt x="321119" y="355"/>
                  </a:lnTo>
                  <a:lnTo>
                    <a:pt x="363245" y="355"/>
                  </a:lnTo>
                  <a:lnTo>
                    <a:pt x="363245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2">
              <a:extLst>
                <a:ext uri="{FF2B5EF4-FFF2-40B4-BE49-F238E27FC236}">
                  <a16:creationId xmlns:a16="http://schemas.microsoft.com/office/drawing/2014/main" id="{0860C4BD-9DF5-4E01-BCF6-6659A78247F2}"/>
                </a:ext>
              </a:extLst>
            </p:cNvPr>
            <p:cNvSpPr/>
            <p:nvPr/>
          </p:nvSpPr>
          <p:spPr>
            <a:xfrm>
              <a:off x="5562358" y="4168446"/>
              <a:ext cx="363855" cy="12065"/>
            </a:xfrm>
            <a:custGeom>
              <a:avLst/>
              <a:gdLst/>
              <a:ahLst/>
              <a:cxnLst/>
              <a:rect l="l" t="t" r="r" b="b"/>
              <a:pathLst>
                <a:path w="363854" h="12064">
                  <a:moveTo>
                    <a:pt x="363245" y="355"/>
                  </a:moveTo>
                  <a:lnTo>
                    <a:pt x="306006" y="355"/>
                  </a:lnTo>
                  <a:lnTo>
                    <a:pt x="306006" y="0"/>
                  </a:lnTo>
                  <a:lnTo>
                    <a:pt x="118084" y="0"/>
                  </a:lnTo>
                  <a:lnTo>
                    <a:pt x="118084" y="355"/>
                  </a:lnTo>
                  <a:lnTo>
                    <a:pt x="0" y="355"/>
                  </a:lnTo>
                  <a:lnTo>
                    <a:pt x="0" y="711"/>
                  </a:lnTo>
                  <a:lnTo>
                    <a:pt x="118795" y="711"/>
                  </a:lnTo>
                  <a:lnTo>
                    <a:pt x="118795" y="1079"/>
                  </a:lnTo>
                  <a:lnTo>
                    <a:pt x="119519" y="1079"/>
                  </a:lnTo>
                  <a:lnTo>
                    <a:pt x="119519" y="1435"/>
                  </a:lnTo>
                  <a:lnTo>
                    <a:pt x="120599" y="1435"/>
                  </a:lnTo>
                  <a:lnTo>
                    <a:pt x="120599" y="1790"/>
                  </a:lnTo>
                  <a:lnTo>
                    <a:pt x="0" y="1790"/>
                  </a:lnTo>
                  <a:lnTo>
                    <a:pt x="0" y="2159"/>
                  </a:lnTo>
                  <a:lnTo>
                    <a:pt x="121678" y="2159"/>
                  </a:lnTo>
                  <a:lnTo>
                    <a:pt x="121678" y="2514"/>
                  </a:lnTo>
                  <a:lnTo>
                    <a:pt x="122047" y="2514"/>
                  </a:lnTo>
                  <a:lnTo>
                    <a:pt x="122047" y="2870"/>
                  </a:lnTo>
                  <a:lnTo>
                    <a:pt x="0" y="2870"/>
                  </a:lnTo>
                  <a:lnTo>
                    <a:pt x="0" y="3594"/>
                  </a:lnTo>
                  <a:lnTo>
                    <a:pt x="124206" y="3594"/>
                  </a:lnTo>
                  <a:lnTo>
                    <a:pt x="124206" y="3949"/>
                  </a:lnTo>
                  <a:lnTo>
                    <a:pt x="0" y="3949"/>
                  </a:lnTo>
                  <a:lnTo>
                    <a:pt x="0" y="4318"/>
                  </a:lnTo>
                  <a:lnTo>
                    <a:pt x="125285" y="4318"/>
                  </a:lnTo>
                  <a:lnTo>
                    <a:pt x="125285" y="4673"/>
                  </a:lnTo>
                  <a:lnTo>
                    <a:pt x="125641" y="4673"/>
                  </a:lnTo>
                  <a:lnTo>
                    <a:pt x="125641" y="5029"/>
                  </a:lnTo>
                  <a:lnTo>
                    <a:pt x="126720" y="5029"/>
                  </a:lnTo>
                  <a:lnTo>
                    <a:pt x="126720" y="5397"/>
                  </a:lnTo>
                  <a:lnTo>
                    <a:pt x="0" y="5397"/>
                  </a:lnTo>
                  <a:lnTo>
                    <a:pt x="0" y="5753"/>
                  </a:lnTo>
                  <a:lnTo>
                    <a:pt x="127800" y="5753"/>
                  </a:lnTo>
                  <a:lnTo>
                    <a:pt x="127800" y="6121"/>
                  </a:lnTo>
                  <a:lnTo>
                    <a:pt x="128879" y="6121"/>
                  </a:lnTo>
                  <a:lnTo>
                    <a:pt x="128879" y="6477"/>
                  </a:lnTo>
                  <a:lnTo>
                    <a:pt x="0" y="6477"/>
                  </a:lnTo>
                  <a:lnTo>
                    <a:pt x="0" y="7200"/>
                  </a:lnTo>
                  <a:lnTo>
                    <a:pt x="130327" y="7200"/>
                  </a:lnTo>
                  <a:lnTo>
                    <a:pt x="130327" y="7556"/>
                  </a:lnTo>
                  <a:lnTo>
                    <a:pt x="131406" y="7556"/>
                  </a:lnTo>
                  <a:lnTo>
                    <a:pt x="131406" y="7912"/>
                  </a:lnTo>
                  <a:lnTo>
                    <a:pt x="0" y="7912"/>
                  </a:lnTo>
                  <a:lnTo>
                    <a:pt x="0" y="8280"/>
                  </a:lnTo>
                  <a:lnTo>
                    <a:pt x="132486" y="8280"/>
                  </a:lnTo>
                  <a:lnTo>
                    <a:pt x="132486" y="8636"/>
                  </a:lnTo>
                  <a:lnTo>
                    <a:pt x="132842" y="8636"/>
                  </a:lnTo>
                  <a:lnTo>
                    <a:pt x="132842" y="8991"/>
                  </a:lnTo>
                  <a:lnTo>
                    <a:pt x="0" y="8991"/>
                  </a:lnTo>
                  <a:lnTo>
                    <a:pt x="0" y="9359"/>
                  </a:lnTo>
                  <a:lnTo>
                    <a:pt x="133921" y="9359"/>
                  </a:lnTo>
                  <a:lnTo>
                    <a:pt x="133921" y="9715"/>
                  </a:lnTo>
                  <a:lnTo>
                    <a:pt x="135001" y="9715"/>
                  </a:lnTo>
                  <a:lnTo>
                    <a:pt x="135001" y="10071"/>
                  </a:lnTo>
                  <a:lnTo>
                    <a:pt x="0" y="10071"/>
                  </a:lnTo>
                  <a:lnTo>
                    <a:pt x="0" y="10795"/>
                  </a:lnTo>
                  <a:lnTo>
                    <a:pt x="136436" y="10795"/>
                  </a:lnTo>
                  <a:lnTo>
                    <a:pt x="136436" y="11150"/>
                  </a:lnTo>
                  <a:lnTo>
                    <a:pt x="137515" y="11150"/>
                  </a:lnTo>
                  <a:lnTo>
                    <a:pt x="137515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286562" y="11518"/>
                  </a:lnTo>
                  <a:lnTo>
                    <a:pt x="286562" y="11150"/>
                  </a:lnTo>
                  <a:lnTo>
                    <a:pt x="287642" y="11150"/>
                  </a:lnTo>
                  <a:lnTo>
                    <a:pt x="287642" y="10795"/>
                  </a:lnTo>
                  <a:lnTo>
                    <a:pt x="363245" y="10795"/>
                  </a:lnTo>
                  <a:lnTo>
                    <a:pt x="363245" y="10071"/>
                  </a:lnTo>
                  <a:lnTo>
                    <a:pt x="289077" y="10071"/>
                  </a:lnTo>
                  <a:lnTo>
                    <a:pt x="289077" y="9715"/>
                  </a:lnTo>
                  <a:lnTo>
                    <a:pt x="290156" y="9715"/>
                  </a:lnTo>
                  <a:lnTo>
                    <a:pt x="290156" y="9359"/>
                  </a:lnTo>
                  <a:lnTo>
                    <a:pt x="363245" y="9359"/>
                  </a:lnTo>
                  <a:lnTo>
                    <a:pt x="363245" y="8991"/>
                  </a:lnTo>
                  <a:lnTo>
                    <a:pt x="291236" y="8991"/>
                  </a:lnTo>
                  <a:lnTo>
                    <a:pt x="291236" y="8636"/>
                  </a:lnTo>
                  <a:lnTo>
                    <a:pt x="291960" y="8636"/>
                  </a:lnTo>
                  <a:lnTo>
                    <a:pt x="291960" y="8280"/>
                  </a:lnTo>
                  <a:lnTo>
                    <a:pt x="363245" y="8280"/>
                  </a:lnTo>
                  <a:lnTo>
                    <a:pt x="363245" y="7912"/>
                  </a:lnTo>
                  <a:lnTo>
                    <a:pt x="292684" y="7912"/>
                  </a:lnTo>
                  <a:lnTo>
                    <a:pt x="292684" y="7556"/>
                  </a:lnTo>
                  <a:lnTo>
                    <a:pt x="293763" y="7556"/>
                  </a:lnTo>
                  <a:lnTo>
                    <a:pt x="293763" y="7200"/>
                  </a:lnTo>
                  <a:lnTo>
                    <a:pt x="363245" y="7200"/>
                  </a:lnTo>
                  <a:lnTo>
                    <a:pt x="363245" y="6477"/>
                  </a:lnTo>
                  <a:lnTo>
                    <a:pt x="295567" y="6477"/>
                  </a:lnTo>
                  <a:lnTo>
                    <a:pt x="295567" y="6121"/>
                  </a:lnTo>
                  <a:lnTo>
                    <a:pt x="296278" y="6121"/>
                  </a:lnTo>
                  <a:lnTo>
                    <a:pt x="296278" y="5753"/>
                  </a:lnTo>
                  <a:lnTo>
                    <a:pt x="363245" y="5753"/>
                  </a:lnTo>
                  <a:lnTo>
                    <a:pt x="363245" y="5397"/>
                  </a:lnTo>
                  <a:lnTo>
                    <a:pt x="297357" y="5397"/>
                  </a:lnTo>
                  <a:lnTo>
                    <a:pt x="297357" y="5029"/>
                  </a:lnTo>
                  <a:lnTo>
                    <a:pt x="298437" y="5029"/>
                  </a:lnTo>
                  <a:lnTo>
                    <a:pt x="298437" y="4673"/>
                  </a:lnTo>
                  <a:lnTo>
                    <a:pt x="298805" y="4673"/>
                  </a:lnTo>
                  <a:lnTo>
                    <a:pt x="298805" y="4318"/>
                  </a:lnTo>
                  <a:lnTo>
                    <a:pt x="363245" y="4318"/>
                  </a:lnTo>
                  <a:lnTo>
                    <a:pt x="363245" y="3949"/>
                  </a:lnTo>
                  <a:lnTo>
                    <a:pt x="299885" y="3949"/>
                  </a:lnTo>
                  <a:lnTo>
                    <a:pt x="299885" y="3594"/>
                  </a:lnTo>
                  <a:lnTo>
                    <a:pt x="363245" y="3594"/>
                  </a:lnTo>
                  <a:lnTo>
                    <a:pt x="363245" y="2870"/>
                  </a:lnTo>
                  <a:lnTo>
                    <a:pt x="302044" y="2870"/>
                  </a:lnTo>
                  <a:lnTo>
                    <a:pt x="302044" y="2514"/>
                  </a:lnTo>
                  <a:lnTo>
                    <a:pt x="302399" y="2514"/>
                  </a:lnTo>
                  <a:lnTo>
                    <a:pt x="302399" y="2159"/>
                  </a:lnTo>
                  <a:lnTo>
                    <a:pt x="363245" y="2159"/>
                  </a:lnTo>
                  <a:lnTo>
                    <a:pt x="363245" y="1790"/>
                  </a:lnTo>
                  <a:lnTo>
                    <a:pt x="303479" y="1790"/>
                  </a:lnTo>
                  <a:lnTo>
                    <a:pt x="303479" y="1435"/>
                  </a:lnTo>
                  <a:lnTo>
                    <a:pt x="304558" y="1435"/>
                  </a:lnTo>
                  <a:lnTo>
                    <a:pt x="304558" y="1079"/>
                  </a:lnTo>
                  <a:lnTo>
                    <a:pt x="305282" y="1079"/>
                  </a:lnTo>
                  <a:lnTo>
                    <a:pt x="305282" y="711"/>
                  </a:lnTo>
                  <a:lnTo>
                    <a:pt x="363245" y="711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63">
              <a:extLst>
                <a:ext uri="{FF2B5EF4-FFF2-40B4-BE49-F238E27FC236}">
                  <a16:creationId xmlns:a16="http://schemas.microsoft.com/office/drawing/2014/main" id="{5CD4D9A1-DE94-4273-BDAA-6AE373FB81DE}"/>
                </a:ext>
              </a:extLst>
            </p:cNvPr>
            <p:cNvSpPr/>
            <p:nvPr/>
          </p:nvSpPr>
          <p:spPr>
            <a:xfrm>
              <a:off x="5562358" y="4180321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723"/>
                  </a:moveTo>
                  <a:lnTo>
                    <a:pt x="284759" y="723"/>
                  </a:lnTo>
                  <a:lnTo>
                    <a:pt x="284759" y="355"/>
                  </a:lnTo>
                  <a:lnTo>
                    <a:pt x="285838" y="355"/>
                  </a:lnTo>
                  <a:lnTo>
                    <a:pt x="285838" y="0"/>
                  </a:lnTo>
                  <a:lnTo>
                    <a:pt x="138239" y="0"/>
                  </a:lnTo>
                  <a:lnTo>
                    <a:pt x="138239" y="355"/>
                  </a:lnTo>
                  <a:lnTo>
                    <a:pt x="139319" y="355"/>
                  </a:lnTo>
                  <a:lnTo>
                    <a:pt x="139319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139687" y="1079"/>
                  </a:lnTo>
                  <a:lnTo>
                    <a:pt x="139687" y="1435"/>
                  </a:lnTo>
                  <a:lnTo>
                    <a:pt x="141122" y="1435"/>
                  </a:lnTo>
                  <a:lnTo>
                    <a:pt x="141122" y="1803"/>
                  </a:lnTo>
                  <a:lnTo>
                    <a:pt x="0" y="1803"/>
                  </a:lnTo>
                  <a:lnTo>
                    <a:pt x="0" y="2514"/>
                  </a:lnTo>
                  <a:lnTo>
                    <a:pt x="142925" y="2514"/>
                  </a:lnTo>
                  <a:lnTo>
                    <a:pt x="142925" y="2882"/>
                  </a:lnTo>
                  <a:lnTo>
                    <a:pt x="144005" y="2882"/>
                  </a:lnTo>
                  <a:lnTo>
                    <a:pt x="144005" y="3238"/>
                  </a:lnTo>
                  <a:lnTo>
                    <a:pt x="0" y="3238"/>
                  </a:lnTo>
                  <a:lnTo>
                    <a:pt x="0" y="3606"/>
                  </a:lnTo>
                  <a:lnTo>
                    <a:pt x="144360" y="3606"/>
                  </a:lnTo>
                  <a:lnTo>
                    <a:pt x="144360" y="3962"/>
                  </a:lnTo>
                  <a:lnTo>
                    <a:pt x="145440" y="3962"/>
                  </a:lnTo>
                  <a:lnTo>
                    <a:pt x="145440" y="4318"/>
                  </a:lnTo>
                  <a:lnTo>
                    <a:pt x="0" y="4318"/>
                  </a:lnTo>
                  <a:lnTo>
                    <a:pt x="0" y="4686"/>
                  </a:lnTo>
                  <a:lnTo>
                    <a:pt x="146519" y="4686"/>
                  </a:lnTo>
                  <a:lnTo>
                    <a:pt x="146519" y="5041"/>
                  </a:lnTo>
                  <a:lnTo>
                    <a:pt x="147599" y="5041"/>
                  </a:lnTo>
                  <a:lnTo>
                    <a:pt x="147599" y="5397"/>
                  </a:lnTo>
                  <a:lnTo>
                    <a:pt x="147955" y="5397"/>
                  </a:lnTo>
                  <a:lnTo>
                    <a:pt x="147955" y="5765"/>
                  </a:lnTo>
                  <a:lnTo>
                    <a:pt x="0" y="5765"/>
                  </a:lnTo>
                  <a:lnTo>
                    <a:pt x="0" y="6121"/>
                  </a:lnTo>
                  <a:lnTo>
                    <a:pt x="149047" y="6121"/>
                  </a:lnTo>
                  <a:lnTo>
                    <a:pt x="149047" y="6477"/>
                  </a:lnTo>
                  <a:lnTo>
                    <a:pt x="150126" y="6477"/>
                  </a:lnTo>
                  <a:lnTo>
                    <a:pt x="150126" y="6845"/>
                  </a:lnTo>
                  <a:lnTo>
                    <a:pt x="0" y="6845"/>
                  </a:lnTo>
                  <a:lnTo>
                    <a:pt x="0" y="7556"/>
                  </a:lnTo>
                  <a:lnTo>
                    <a:pt x="151561" y="7556"/>
                  </a:lnTo>
                  <a:lnTo>
                    <a:pt x="151561" y="7924"/>
                  </a:lnTo>
                  <a:lnTo>
                    <a:pt x="152641" y="7924"/>
                  </a:lnTo>
                  <a:lnTo>
                    <a:pt x="152641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153720" y="8636"/>
                  </a:lnTo>
                  <a:lnTo>
                    <a:pt x="153720" y="9004"/>
                  </a:lnTo>
                  <a:lnTo>
                    <a:pt x="154444" y="9004"/>
                  </a:lnTo>
                  <a:lnTo>
                    <a:pt x="154444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155155" y="9715"/>
                  </a:lnTo>
                  <a:lnTo>
                    <a:pt x="155155" y="10083"/>
                  </a:lnTo>
                  <a:lnTo>
                    <a:pt x="155879" y="10083"/>
                  </a:lnTo>
                  <a:lnTo>
                    <a:pt x="155879" y="10439"/>
                  </a:lnTo>
                  <a:lnTo>
                    <a:pt x="0" y="10439"/>
                  </a:lnTo>
                  <a:lnTo>
                    <a:pt x="0" y="11163"/>
                  </a:lnTo>
                  <a:lnTo>
                    <a:pt x="158038" y="11163"/>
                  </a:lnTo>
                  <a:lnTo>
                    <a:pt x="158038" y="11518"/>
                  </a:lnTo>
                  <a:lnTo>
                    <a:pt x="158762" y="11518"/>
                  </a:lnTo>
                  <a:lnTo>
                    <a:pt x="158762" y="11874"/>
                  </a:lnTo>
                  <a:lnTo>
                    <a:pt x="0" y="11874"/>
                  </a:lnTo>
                  <a:lnTo>
                    <a:pt x="0" y="12242"/>
                  </a:lnTo>
                  <a:lnTo>
                    <a:pt x="159486" y="12242"/>
                  </a:lnTo>
                  <a:lnTo>
                    <a:pt x="159486" y="12598"/>
                  </a:lnTo>
                  <a:lnTo>
                    <a:pt x="160566" y="12598"/>
                  </a:lnTo>
                  <a:lnTo>
                    <a:pt x="160566" y="12966"/>
                  </a:lnTo>
                  <a:lnTo>
                    <a:pt x="0" y="12966"/>
                  </a:lnTo>
                  <a:lnTo>
                    <a:pt x="0" y="13322"/>
                  </a:lnTo>
                  <a:lnTo>
                    <a:pt x="363245" y="13322"/>
                  </a:lnTo>
                  <a:lnTo>
                    <a:pt x="363245" y="12966"/>
                  </a:lnTo>
                  <a:lnTo>
                    <a:pt x="263525" y="12966"/>
                  </a:lnTo>
                  <a:lnTo>
                    <a:pt x="263525" y="12598"/>
                  </a:lnTo>
                  <a:lnTo>
                    <a:pt x="264604" y="12598"/>
                  </a:lnTo>
                  <a:lnTo>
                    <a:pt x="264604" y="12242"/>
                  </a:lnTo>
                  <a:lnTo>
                    <a:pt x="363245" y="12242"/>
                  </a:lnTo>
                  <a:lnTo>
                    <a:pt x="363245" y="11874"/>
                  </a:lnTo>
                  <a:lnTo>
                    <a:pt x="265315" y="11874"/>
                  </a:lnTo>
                  <a:lnTo>
                    <a:pt x="265315" y="11518"/>
                  </a:lnTo>
                  <a:lnTo>
                    <a:pt x="266763" y="11518"/>
                  </a:lnTo>
                  <a:lnTo>
                    <a:pt x="266763" y="11163"/>
                  </a:lnTo>
                  <a:lnTo>
                    <a:pt x="363245" y="11163"/>
                  </a:lnTo>
                  <a:lnTo>
                    <a:pt x="363245" y="10439"/>
                  </a:lnTo>
                  <a:lnTo>
                    <a:pt x="268198" y="10439"/>
                  </a:lnTo>
                  <a:lnTo>
                    <a:pt x="268198" y="10083"/>
                  </a:lnTo>
                  <a:lnTo>
                    <a:pt x="268922" y="10083"/>
                  </a:lnTo>
                  <a:lnTo>
                    <a:pt x="268922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270002" y="9359"/>
                  </a:lnTo>
                  <a:lnTo>
                    <a:pt x="270002" y="9004"/>
                  </a:lnTo>
                  <a:lnTo>
                    <a:pt x="270725" y="9004"/>
                  </a:lnTo>
                  <a:lnTo>
                    <a:pt x="270725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271437" y="8280"/>
                  </a:lnTo>
                  <a:lnTo>
                    <a:pt x="271437" y="7924"/>
                  </a:lnTo>
                  <a:lnTo>
                    <a:pt x="272516" y="7924"/>
                  </a:lnTo>
                  <a:lnTo>
                    <a:pt x="272516" y="7556"/>
                  </a:lnTo>
                  <a:lnTo>
                    <a:pt x="363245" y="7556"/>
                  </a:lnTo>
                  <a:lnTo>
                    <a:pt x="363245" y="6845"/>
                  </a:lnTo>
                  <a:lnTo>
                    <a:pt x="273964" y="6845"/>
                  </a:lnTo>
                  <a:lnTo>
                    <a:pt x="273964" y="6477"/>
                  </a:lnTo>
                  <a:lnTo>
                    <a:pt x="275043" y="6477"/>
                  </a:lnTo>
                  <a:lnTo>
                    <a:pt x="275043" y="6121"/>
                  </a:lnTo>
                  <a:lnTo>
                    <a:pt x="363245" y="6121"/>
                  </a:lnTo>
                  <a:lnTo>
                    <a:pt x="363245" y="5765"/>
                  </a:lnTo>
                  <a:lnTo>
                    <a:pt x="276123" y="5765"/>
                  </a:lnTo>
                  <a:lnTo>
                    <a:pt x="276123" y="5397"/>
                  </a:lnTo>
                  <a:lnTo>
                    <a:pt x="277202" y="5397"/>
                  </a:lnTo>
                  <a:lnTo>
                    <a:pt x="277202" y="5041"/>
                  </a:lnTo>
                  <a:lnTo>
                    <a:pt x="277558" y="5041"/>
                  </a:lnTo>
                  <a:lnTo>
                    <a:pt x="277558" y="4686"/>
                  </a:lnTo>
                  <a:lnTo>
                    <a:pt x="363245" y="4686"/>
                  </a:lnTo>
                  <a:lnTo>
                    <a:pt x="363245" y="4318"/>
                  </a:lnTo>
                  <a:lnTo>
                    <a:pt x="278638" y="4318"/>
                  </a:lnTo>
                  <a:lnTo>
                    <a:pt x="278638" y="3962"/>
                  </a:lnTo>
                  <a:lnTo>
                    <a:pt x="279717" y="3962"/>
                  </a:lnTo>
                  <a:lnTo>
                    <a:pt x="279717" y="3606"/>
                  </a:lnTo>
                  <a:lnTo>
                    <a:pt x="363245" y="3606"/>
                  </a:lnTo>
                  <a:lnTo>
                    <a:pt x="363245" y="3238"/>
                  </a:lnTo>
                  <a:lnTo>
                    <a:pt x="280797" y="3238"/>
                  </a:lnTo>
                  <a:lnTo>
                    <a:pt x="280797" y="2882"/>
                  </a:lnTo>
                  <a:lnTo>
                    <a:pt x="281165" y="2882"/>
                  </a:lnTo>
                  <a:lnTo>
                    <a:pt x="281165" y="2514"/>
                  </a:lnTo>
                  <a:lnTo>
                    <a:pt x="363245" y="2514"/>
                  </a:lnTo>
                  <a:lnTo>
                    <a:pt x="363245" y="1803"/>
                  </a:lnTo>
                  <a:lnTo>
                    <a:pt x="283324" y="1803"/>
                  </a:lnTo>
                  <a:lnTo>
                    <a:pt x="283324" y="1435"/>
                  </a:lnTo>
                  <a:lnTo>
                    <a:pt x="284403" y="1435"/>
                  </a:lnTo>
                  <a:lnTo>
                    <a:pt x="284403" y="1079"/>
                  </a:lnTo>
                  <a:lnTo>
                    <a:pt x="363245" y="1079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64">
              <a:extLst>
                <a:ext uri="{FF2B5EF4-FFF2-40B4-BE49-F238E27FC236}">
                  <a16:creationId xmlns:a16="http://schemas.microsoft.com/office/drawing/2014/main" id="{88A2B49D-18EE-4DB1-8E87-5C7CE64BFD3F}"/>
                </a:ext>
              </a:extLst>
            </p:cNvPr>
            <p:cNvSpPr/>
            <p:nvPr/>
          </p:nvSpPr>
          <p:spPr>
            <a:xfrm>
              <a:off x="5562358" y="4193643"/>
              <a:ext cx="363855" cy="12700"/>
            </a:xfrm>
            <a:custGeom>
              <a:avLst/>
              <a:gdLst/>
              <a:ahLst/>
              <a:cxnLst/>
              <a:rect l="l" t="t" r="r" b="b"/>
              <a:pathLst>
                <a:path w="363854" h="12700">
                  <a:moveTo>
                    <a:pt x="363245" y="723"/>
                  </a:moveTo>
                  <a:lnTo>
                    <a:pt x="261721" y="723"/>
                  </a:lnTo>
                  <a:lnTo>
                    <a:pt x="261721" y="355"/>
                  </a:lnTo>
                  <a:lnTo>
                    <a:pt x="262445" y="355"/>
                  </a:lnTo>
                  <a:lnTo>
                    <a:pt x="262445" y="0"/>
                  </a:lnTo>
                  <a:lnTo>
                    <a:pt x="161645" y="0"/>
                  </a:lnTo>
                  <a:lnTo>
                    <a:pt x="161645" y="355"/>
                  </a:lnTo>
                  <a:lnTo>
                    <a:pt x="162356" y="355"/>
                  </a:lnTo>
                  <a:lnTo>
                    <a:pt x="162356" y="723"/>
                  </a:lnTo>
                  <a:lnTo>
                    <a:pt x="0" y="723"/>
                  </a:lnTo>
                  <a:lnTo>
                    <a:pt x="0" y="1435"/>
                  </a:lnTo>
                  <a:lnTo>
                    <a:pt x="164160" y="1435"/>
                  </a:lnTo>
                  <a:lnTo>
                    <a:pt x="164160" y="1803"/>
                  </a:lnTo>
                  <a:lnTo>
                    <a:pt x="165239" y="1803"/>
                  </a:lnTo>
                  <a:lnTo>
                    <a:pt x="165239" y="2159"/>
                  </a:lnTo>
                  <a:lnTo>
                    <a:pt x="0" y="2159"/>
                  </a:lnTo>
                  <a:lnTo>
                    <a:pt x="0" y="2514"/>
                  </a:lnTo>
                  <a:lnTo>
                    <a:pt x="165595" y="2514"/>
                  </a:lnTo>
                  <a:lnTo>
                    <a:pt x="165595" y="2882"/>
                  </a:lnTo>
                  <a:lnTo>
                    <a:pt x="166687" y="2882"/>
                  </a:lnTo>
                  <a:lnTo>
                    <a:pt x="166687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167767" y="3594"/>
                  </a:lnTo>
                  <a:lnTo>
                    <a:pt x="167767" y="3962"/>
                  </a:lnTo>
                  <a:lnTo>
                    <a:pt x="168846" y="3962"/>
                  </a:lnTo>
                  <a:lnTo>
                    <a:pt x="168846" y="4318"/>
                  </a:lnTo>
                  <a:lnTo>
                    <a:pt x="0" y="4318"/>
                  </a:lnTo>
                  <a:lnTo>
                    <a:pt x="0" y="5041"/>
                  </a:lnTo>
                  <a:lnTo>
                    <a:pt x="170281" y="5041"/>
                  </a:lnTo>
                  <a:lnTo>
                    <a:pt x="170281" y="5397"/>
                  </a:lnTo>
                  <a:lnTo>
                    <a:pt x="171361" y="5397"/>
                  </a:lnTo>
                  <a:lnTo>
                    <a:pt x="171361" y="5753"/>
                  </a:lnTo>
                  <a:lnTo>
                    <a:pt x="0" y="5753"/>
                  </a:lnTo>
                  <a:lnTo>
                    <a:pt x="0" y="6121"/>
                  </a:lnTo>
                  <a:lnTo>
                    <a:pt x="172085" y="6121"/>
                  </a:lnTo>
                  <a:lnTo>
                    <a:pt x="172085" y="6477"/>
                  </a:lnTo>
                  <a:lnTo>
                    <a:pt x="172796" y="6477"/>
                  </a:lnTo>
                  <a:lnTo>
                    <a:pt x="172796" y="6832"/>
                  </a:lnTo>
                  <a:lnTo>
                    <a:pt x="173875" y="6832"/>
                  </a:lnTo>
                  <a:lnTo>
                    <a:pt x="173875" y="7200"/>
                  </a:lnTo>
                  <a:lnTo>
                    <a:pt x="0" y="7200"/>
                  </a:lnTo>
                  <a:lnTo>
                    <a:pt x="0" y="7556"/>
                  </a:lnTo>
                  <a:lnTo>
                    <a:pt x="174955" y="7556"/>
                  </a:lnTo>
                  <a:lnTo>
                    <a:pt x="174955" y="7912"/>
                  </a:lnTo>
                  <a:lnTo>
                    <a:pt x="0" y="7912"/>
                  </a:lnTo>
                  <a:lnTo>
                    <a:pt x="0" y="8636"/>
                  </a:lnTo>
                  <a:lnTo>
                    <a:pt x="176403" y="8636"/>
                  </a:lnTo>
                  <a:lnTo>
                    <a:pt x="176403" y="9004"/>
                  </a:lnTo>
                  <a:lnTo>
                    <a:pt x="177482" y="9004"/>
                  </a:lnTo>
                  <a:lnTo>
                    <a:pt x="177482" y="9359"/>
                  </a:lnTo>
                  <a:lnTo>
                    <a:pt x="0" y="9359"/>
                  </a:lnTo>
                  <a:lnTo>
                    <a:pt x="0" y="10083"/>
                  </a:lnTo>
                  <a:lnTo>
                    <a:pt x="179285" y="10083"/>
                  </a:lnTo>
                  <a:lnTo>
                    <a:pt x="179285" y="10439"/>
                  </a:lnTo>
                  <a:lnTo>
                    <a:pt x="179997" y="10439"/>
                  </a:lnTo>
                  <a:lnTo>
                    <a:pt x="179997" y="10795"/>
                  </a:lnTo>
                  <a:lnTo>
                    <a:pt x="0" y="10795"/>
                  </a:lnTo>
                  <a:lnTo>
                    <a:pt x="0" y="11163"/>
                  </a:lnTo>
                  <a:lnTo>
                    <a:pt x="180721" y="11163"/>
                  </a:lnTo>
                  <a:lnTo>
                    <a:pt x="180721" y="11518"/>
                  </a:lnTo>
                  <a:lnTo>
                    <a:pt x="181800" y="11518"/>
                  </a:lnTo>
                  <a:lnTo>
                    <a:pt x="181800" y="11874"/>
                  </a:lnTo>
                  <a:lnTo>
                    <a:pt x="0" y="11874"/>
                  </a:lnTo>
                  <a:lnTo>
                    <a:pt x="0" y="12242"/>
                  </a:lnTo>
                  <a:lnTo>
                    <a:pt x="182880" y="12242"/>
                  </a:lnTo>
                  <a:lnTo>
                    <a:pt x="182880" y="12598"/>
                  </a:lnTo>
                  <a:lnTo>
                    <a:pt x="241198" y="12598"/>
                  </a:lnTo>
                  <a:lnTo>
                    <a:pt x="241198" y="12242"/>
                  </a:lnTo>
                  <a:lnTo>
                    <a:pt x="363245" y="12242"/>
                  </a:lnTo>
                  <a:lnTo>
                    <a:pt x="363245" y="11874"/>
                  </a:lnTo>
                  <a:lnTo>
                    <a:pt x="242277" y="11874"/>
                  </a:lnTo>
                  <a:lnTo>
                    <a:pt x="242277" y="11518"/>
                  </a:lnTo>
                  <a:lnTo>
                    <a:pt x="243357" y="11518"/>
                  </a:lnTo>
                  <a:lnTo>
                    <a:pt x="243357" y="11163"/>
                  </a:lnTo>
                  <a:lnTo>
                    <a:pt x="363245" y="11163"/>
                  </a:lnTo>
                  <a:lnTo>
                    <a:pt x="363245" y="10795"/>
                  </a:lnTo>
                  <a:lnTo>
                    <a:pt x="244081" y="10795"/>
                  </a:lnTo>
                  <a:lnTo>
                    <a:pt x="244081" y="10439"/>
                  </a:lnTo>
                  <a:lnTo>
                    <a:pt x="244805" y="10439"/>
                  </a:lnTo>
                  <a:lnTo>
                    <a:pt x="244805" y="10083"/>
                  </a:lnTo>
                  <a:lnTo>
                    <a:pt x="363245" y="10083"/>
                  </a:lnTo>
                  <a:lnTo>
                    <a:pt x="363245" y="9359"/>
                  </a:lnTo>
                  <a:lnTo>
                    <a:pt x="246964" y="9359"/>
                  </a:lnTo>
                  <a:lnTo>
                    <a:pt x="246964" y="9004"/>
                  </a:lnTo>
                  <a:lnTo>
                    <a:pt x="247675" y="9004"/>
                  </a:lnTo>
                  <a:lnTo>
                    <a:pt x="247675" y="8636"/>
                  </a:lnTo>
                  <a:lnTo>
                    <a:pt x="363245" y="8636"/>
                  </a:lnTo>
                  <a:lnTo>
                    <a:pt x="363245" y="7912"/>
                  </a:lnTo>
                  <a:lnTo>
                    <a:pt x="249123" y="7912"/>
                  </a:lnTo>
                  <a:lnTo>
                    <a:pt x="249123" y="7556"/>
                  </a:lnTo>
                  <a:lnTo>
                    <a:pt x="363245" y="7556"/>
                  </a:lnTo>
                  <a:lnTo>
                    <a:pt x="363245" y="7200"/>
                  </a:lnTo>
                  <a:lnTo>
                    <a:pt x="250558" y="7200"/>
                  </a:lnTo>
                  <a:lnTo>
                    <a:pt x="250558" y="6832"/>
                  </a:lnTo>
                  <a:lnTo>
                    <a:pt x="251282" y="6832"/>
                  </a:lnTo>
                  <a:lnTo>
                    <a:pt x="251282" y="6477"/>
                  </a:lnTo>
                  <a:lnTo>
                    <a:pt x="252006" y="6477"/>
                  </a:lnTo>
                  <a:lnTo>
                    <a:pt x="252006" y="6121"/>
                  </a:lnTo>
                  <a:lnTo>
                    <a:pt x="363245" y="6121"/>
                  </a:lnTo>
                  <a:lnTo>
                    <a:pt x="363245" y="5753"/>
                  </a:lnTo>
                  <a:lnTo>
                    <a:pt x="252717" y="5753"/>
                  </a:lnTo>
                  <a:lnTo>
                    <a:pt x="252717" y="5397"/>
                  </a:lnTo>
                  <a:lnTo>
                    <a:pt x="253796" y="5397"/>
                  </a:lnTo>
                  <a:lnTo>
                    <a:pt x="253796" y="5041"/>
                  </a:lnTo>
                  <a:lnTo>
                    <a:pt x="363245" y="5041"/>
                  </a:lnTo>
                  <a:lnTo>
                    <a:pt x="363245" y="4318"/>
                  </a:lnTo>
                  <a:lnTo>
                    <a:pt x="255244" y="4318"/>
                  </a:lnTo>
                  <a:lnTo>
                    <a:pt x="255244" y="3962"/>
                  </a:lnTo>
                  <a:lnTo>
                    <a:pt x="256324" y="3962"/>
                  </a:lnTo>
                  <a:lnTo>
                    <a:pt x="256324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257403" y="3238"/>
                  </a:lnTo>
                  <a:lnTo>
                    <a:pt x="257403" y="2882"/>
                  </a:lnTo>
                  <a:lnTo>
                    <a:pt x="258483" y="2882"/>
                  </a:lnTo>
                  <a:lnTo>
                    <a:pt x="258483" y="2514"/>
                  </a:lnTo>
                  <a:lnTo>
                    <a:pt x="363245" y="2514"/>
                  </a:lnTo>
                  <a:lnTo>
                    <a:pt x="363245" y="2159"/>
                  </a:lnTo>
                  <a:lnTo>
                    <a:pt x="258838" y="2159"/>
                  </a:lnTo>
                  <a:lnTo>
                    <a:pt x="258838" y="1803"/>
                  </a:lnTo>
                  <a:lnTo>
                    <a:pt x="259918" y="1803"/>
                  </a:lnTo>
                  <a:lnTo>
                    <a:pt x="259918" y="1435"/>
                  </a:lnTo>
                  <a:lnTo>
                    <a:pt x="363245" y="1435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65">
              <a:extLst>
                <a:ext uri="{FF2B5EF4-FFF2-40B4-BE49-F238E27FC236}">
                  <a16:creationId xmlns:a16="http://schemas.microsoft.com/office/drawing/2014/main" id="{3BBCC79F-D562-4C4D-9F49-6243C9A9A66E}"/>
                </a:ext>
              </a:extLst>
            </p:cNvPr>
            <p:cNvSpPr/>
            <p:nvPr/>
          </p:nvSpPr>
          <p:spPr>
            <a:xfrm>
              <a:off x="5562358" y="4206242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240842" y="355"/>
                  </a:lnTo>
                  <a:lnTo>
                    <a:pt x="240842" y="0"/>
                  </a:lnTo>
                  <a:lnTo>
                    <a:pt x="183235" y="0"/>
                  </a:lnTo>
                  <a:lnTo>
                    <a:pt x="183235" y="355"/>
                  </a:lnTo>
                  <a:lnTo>
                    <a:pt x="0" y="355"/>
                  </a:lnTo>
                  <a:lnTo>
                    <a:pt x="0" y="1079"/>
                  </a:lnTo>
                  <a:lnTo>
                    <a:pt x="185407" y="1079"/>
                  </a:lnTo>
                  <a:lnTo>
                    <a:pt x="185407" y="1435"/>
                  </a:lnTo>
                  <a:lnTo>
                    <a:pt x="186486" y="1435"/>
                  </a:lnTo>
                  <a:lnTo>
                    <a:pt x="186486" y="1803"/>
                  </a:lnTo>
                  <a:lnTo>
                    <a:pt x="0" y="1803"/>
                  </a:lnTo>
                  <a:lnTo>
                    <a:pt x="0" y="2159"/>
                  </a:lnTo>
                  <a:lnTo>
                    <a:pt x="186842" y="2159"/>
                  </a:lnTo>
                  <a:lnTo>
                    <a:pt x="186842" y="2514"/>
                  </a:lnTo>
                  <a:lnTo>
                    <a:pt x="187921" y="2514"/>
                  </a:lnTo>
                  <a:lnTo>
                    <a:pt x="187921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189001" y="3238"/>
                  </a:lnTo>
                  <a:lnTo>
                    <a:pt x="189001" y="3594"/>
                  </a:lnTo>
                  <a:lnTo>
                    <a:pt x="190080" y="3594"/>
                  </a:lnTo>
                  <a:lnTo>
                    <a:pt x="190080" y="3962"/>
                  </a:lnTo>
                  <a:lnTo>
                    <a:pt x="0" y="3962"/>
                  </a:lnTo>
                  <a:lnTo>
                    <a:pt x="0" y="4686"/>
                  </a:lnTo>
                  <a:lnTo>
                    <a:pt x="191516" y="4686"/>
                  </a:lnTo>
                  <a:lnTo>
                    <a:pt x="191516" y="5041"/>
                  </a:lnTo>
                  <a:lnTo>
                    <a:pt x="192595" y="5041"/>
                  </a:lnTo>
                  <a:lnTo>
                    <a:pt x="192595" y="5397"/>
                  </a:lnTo>
                  <a:lnTo>
                    <a:pt x="0" y="5397"/>
                  </a:lnTo>
                  <a:lnTo>
                    <a:pt x="0" y="5765"/>
                  </a:lnTo>
                  <a:lnTo>
                    <a:pt x="193675" y="5765"/>
                  </a:lnTo>
                  <a:lnTo>
                    <a:pt x="193675" y="6121"/>
                  </a:lnTo>
                  <a:lnTo>
                    <a:pt x="194043" y="6121"/>
                  </a:lnTo>
                  <a:lnTo>
                    <a:pt x="194043" y="6477"/>
                  </a:lnTo>
                  <a:lnTo>
                    <a:pt x="195122" y="6477"/>
                  </a:lnTo>
                  <a:lnTo>
                    <a:pt x="195122" y="6845"/>
                  </a:lnTo>
                  <a:lnTo>
                    <a:pt x="0" y="6845"/>
                  </a:lnTo>
                  <a:lnTo>
                    <a:pt x="0" y="7200"/>
                  </a:lnTo>
                  <a:lnTo>
                    <a:pt x="195846" y="7200"/>
                  </a:lnTo>
                  <a:lnTo>
                    <a:pt x="195846" y="7556"/>
                  </a:lnTo>
                  <a:lnTo>
                    <a:pt x="0" y="7556"/>
                  </a:lnTo>
                  <a:lnTo>
                    <a:pt x="0" y="8280"/>
                  </a:lnTo>
                  <a:lnTo>
                    <a:pt x="197637" y="8280"/>
                  </a:lnTo>
                  <a:lnTo>
                    <a:pt x="197637" y="8636"/>
                  </a:lnTo>
                  <a:lnTo>
                    <a:pt x="198716" y="8636"/>
                  </a:lnTo>
                  <a:lnTo>
                    <a:pt x="198716" y="9004"/>
                  </a:lnTo>
                  <a:lnTo>
                    <a:pt x="0" y="9004"/>
                  </a:lnTo>
                  <a:lnTo>
                    <a:pt x="0" y="9359"/>
                  </a:lnTo>
                  <a:lnTo>
                    <a:pt x="199440" y="9359"/>
                  </a:lnTo>
                  <a:lnTo>
                    <a:pt x="199440" y="9715"/>
                  </a:lnTo>
                  <a:lnTo>
                    <a:pt x="200520" y="9715"/>
                  </a:lnTo>
                  <a:lnTo>
                    <a:pt x="200520" y="10083"/>
                  </a:lnTo>
                  <a:lnTo>
                    <a:pt x="200875" y="10083"/>
                  </a:lnTo>
                  <a:lnTo>
                    <a:pt x="200875" y="10439"/>
                  </a:lnTo>
                  <a:lnTo>
                    <a:pt x="0" y="10439"/>
                  </a:lnTo>
                  <a:lnTo>
                    <a:pt x="0" y="10795"/>
                  </a:lnTo>
                  <a:lnTo>
                    <a:pt x="202323" y="10795"/>
                  </a:lnTo>
                  <a:lnTo>
                    <a:pt x="202323" y="11163"/>
                  </a:lnTo>
                  <a:lnTo>
                    <a:pt x="203047" y="11163"/>
                  </a:lnTo>
                  <a:lnTo>
                    <a:pt x="203047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204127" y="11874"/>
                  </a:lnTo>
                  <a:lnTo>
                    <a:pt x="204127" y="12242"/>
                  </a:lnTo>
                  <a:lnTo>
                    <a:pt x="204482" y="12242"/>
                  </a:lnTo>
                  <a:lnTo>
                    <a:pt x="204482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205562" y="12954"/>
                  </a:lnTo>
                  <a:lnTo>
                    <a:pt x="205562" y="13322"/>
                  </a:lnTo>
                  <a:lnTo>
                    <a:pt x="218516" y="13322"/>
                  </a:lnTo>
                  <a:lnTo>
                    <a:pt x="218516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219595" y="12598"/>
                  </a:lnTo>
                  <a:lnTo>
                    <a:pt x="219595" y="12242"/>
                  </a:lnTo>
                  <a:lnTo>
                    <a:pt x="219964" y="12242"/>
                  </a:lnTo>
                  <a:lnTo>
                    <a:pt x="219964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221043" y="11518"/>
                  </a:lnTo>
                  <a:lnTo>
                    <a:pt x="221043" y="11163"/>
                  </a:lnTo>
                  <a:lnTo>
                    <a:pt x="222123" y="11163"/>
                  </a:lnTo>
                  <a:lnTo>
                    <a:pt x="222123" y="10795"/>
                  </a:lnTo>
                  <a:lnTo>
                    <a:pt x="363245" y="10795"/>
                  </a:lnTo>
                  <a:lnTo>
                    <a:pt x="363245" y="10439"/>
                  </a:lnTo>
                  <a:lnTo>
                    <a:pt x="223202" y="10439"/>
                  </a:lnTo>
                  <a:lnTo>
                    <a:pt x="223202" y="10083"/>
                  </a:lnTo>
                  <a:lnTo>
                    <a:pt x="223558" y="10083"/>
                  </a:lnTo>
                  <a:lnTo>
                    <a:pt x="223558" y="9715"/>
                  </a:lnTo>
                  <a:lnTo>
                    <a:pt x="224637" y="9715"/>
                  </a:lnTo>
                  <a:lnTo>
                    <a:pt x="224637" y="9359"/>
                  </a:lnTo>
                  <a:lnTo>
                    <a:pt x="363245" y="9359"/>
                  </a:lnTo>
                  <a:lnTo>
                    <a:pt x="363245" y="9004"/>
                  </a:lnTo>
                  <a:lnTo>
                    <a:pt x="225361" y="9004"/>
                  </a:lnTo>
                  <a:lnTo>
                    <a:pt x="225361" y="8636"/>
                  </a:lnTo>
                  <a:lnTo>
                    <a:pt x="226441" y="8636"/>
                  </a:lnTo>
                  <a:lnTo>
                    <a:pt x="226441" y="8280"/>
                  </a:lnTo>
                  <a:lnTo>
                    <a:pt x="363245" y="8280"/>
                  </a:lnTo>
                  <a:lnTo>
                    <a:pt x="363245" y="7556"/>
                  </a:lnTo>
                  <a:lnTo>
                    <a:pt x="228244" y="7556"/>
                  </a:lnTo>
                  <a:lnTo>
                    <a:pt x="228244" y="7200"/>
                  </a:lnTo>
                  <a:lnTo>
                    <a:pt x="363245" y="7200"/>
                  </a:lnTo>
                  <a:lnTo>
                    <a:pt x="363245" y="6845"/>
                  </a:lnTo>
                  <a:lnTo>
                    <a:pt x="228955" y="6845"/>
                  </a:lnTo>
                  <a:lnTo>
                    <a:pt x="228955" y="6477"/>
                  </a:lnTo>
                  <a:lnTo>
                    <a:pt x="230035" y="6477"/>
                  </a:lnTo>
                  <a:lnTo>
                    <a:pt x="230035" y="6121"/>
                  </a:lnTo>
                  <a:lnTo>
                    <a:pt x="230759" y="6121"/>
                  </a:lnTo>
                  <a:lnTo>
                    <a:pt x="230759" y="5765"/>
                  </a:lnTo>
                  <a:lnTo>
                    <a:pt x="363245" y="5765"/>
                  </a:lnTo>
                  <a:lnTo>
                    <a:pt x="363245" y="5397"/>
                  </a:lnTo>
                  <a:lnTo>
                    <a:pt x="231482" y="5397"/>
                  </a:lnTo>
                  <a:lnTo>
                    <a:pt x="231482" y="5041"/>
                  </a:lnTo>
                  <a:lnTo>
                    <a:pt x="232562" y="5041"/>
                  </a:lnTo>
                  <a:lnTo>
                    <a:pt x="232562" y="4686"/>
                  </a:lnTo>
                  <a:lnTo>
                    <a:pt x="363245" y="4686"/>
                  </a:lnTo>
                  <a:lnTo>
                    <a:pt x="363245" y="3962"/>
                  </a:lnTo>
                  <a:lnTo>
                    <a:pt x="234365" y="3962"/>
                  </a:lnTo>
                  <a:lnTo>
                    <a:pt x="234365" y="3594"/>
                  </a:lnTo>
                  <a:lnTo>
                    <a:pt x="235077" y="3594"/>
                  </a:lnTo>
                  <a:lnTo>
                    <a:pt x="235077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236156" y="2882"/>
                  </a:lnTo>
                  <a:lnTo>
                    <a:pt x="236156" y="2514"/>
                  </a:lnTo>
                  <a:lnTo>
                    <a:pt x="237236" y="2514"/>
                  </a:lnTo>
                  <a:lnTo>
                    <a:pt x="237236" y="2159"/>
                  </a:lnTo>
                  <a:lnTo>
                    <a:pt x="363245" y="2159"/>
                  </a:lnTo>
                  <a:lnTo>
                    <a:pt x="363245" y="1803"/>
                  </a:lnTo>
                  <a:lnTo>
                    <a:pt x="237604" y="1803"/>
                  </a:lnTo>
                  <a:lnTo>
                    <a:pt x="237604" y="1435"/>
                  </a:lnTo>
                  <a:lnTo>
                    <a:pt x="238683" y="1435"/>
                  </a:lnTo>
                  <a:lnTo>
                    <a:pt x="238683" y="1079"/>
                  </a:lnTo>
                  <a:lnTo>
                    <a:pt x="363245" y="1079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66">
              <a:extLst>
                <a:ext uri="{FF2B5EF4-FFF2-40B4-BE49-F238E27FC236}">
                  <a16:creationId xmlns:a16="http://schemas.microsoft.com/office/drawing/2014/main" id="{0F4CC237-1597-4D76-AF93-9F8EA19B6450}"/>
                </a:ext>
              </a:extLst>
            </p:cNvPr>
            <p:cNvSpPr/>
            <p:nvPr/>
          </p:nvSpPr>
          <p:spPr>
            <a:xfrm>
              <a:off x="5562358" y="4219564"/>
              <a:ext cx="363855" cy="3175"/>
            </a:xfrm>
            <a:custGeom>
              <a:avLst/>
              <a:gdLst/>
              <a:ahLst/>
              <a:cxnLst/>
              <a:rect l="l" t="t" r="r" b="b"/>
              <a:pathLst>
                <a:path w="363854" h="3175">
                  <a:moveTo>
                    <a:pt x="363245" y="723"/>
                  </a:moveTo>
                  <a:lnTo>
                    <a:pt x="216357" y="723"/>
                  </a:lnTo>
                  <a:lnTo>
                    <a:pt x="216357" y="355"/>
                  </a:lnTo>
                  <a:lnTo>
                    <a:pt x="217436" y="355"/>
                  </a:lnTo>
                  <a:lnTo>
                    <a:pt x="217436" y="0"/>
                  </a:lnTo>
                  <a:lnTo>
                    <a:pt x="206641" y="0"/>
                  </a:lnTo>
                  <a:lnTo>
                    <a:pt x="206641" y="355"/>
                  </a:lnTo>
                  <a:lnTo>
                    <a:pt x="207721" y="355"/>
                  </a:lnTo>
                  <a:lnTo>
                    <a:pt x="207721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208076" y="1079"/>
                  </a:lnTo>
                  <a:lnTo>
                    <a:pt x="208076" y="1435"/>
                  </a:lnTo>
                  <a:lnTo>
                    <a:pt x="209156" y="1435"/>
                  </a:lnTo>
                  <a:lnTo>
                    <a:pt x="209156" y="1803"/>
                  </a:lnTo>
                  <a:lnTo>
                    <a:pt x="210235" y="1803"/>
                  </a:lnTo>
                  <a:lnTo>
                    <a:pt x="210235" y="2159"/>
                  </a:lnTo>
                  <a:lnTo>
                    <a:pt x="0" y="2159"/>
                  </a:lnTo>
                  <a:lnTo>
                    <a:pt x="0" y="2514"/>
                  </a:lnTo>
                  <a:lnTo>
                    <a:pt x="211315" y="2514"/>
                  </a:lnTo>
                  <a:lnTo>
                    <a:pt x="211315" y="2882"/>
                  </a:lnTo>
                  <a:lnTo>
                    <a:pt x="212763" y="2882"/>
                  </a:lnTo>
                  <a:lnTo>
                    <a:pt x="212763" y="2514"/>
                  </a:lnTo>
                  <a:lnTo>
                    <a:pt x="363245" y="2514"/>
                  </a:lnTo>
                  <a:lnTo>
                    <a:pt x="363245" y="2159"/>
                  </a:lnTo>
                  <a:lnTo>
                    <a:pt x="213842" y="2159"/>
                  </a:lnTo>
                  <a:lnTo>
                    <a:pt x="213842" y="1803"/>
                  </a:lnTo>
                  <a:lnTo>
                    <a:pt x="214922" y="1803"/>
                  </a:lnTo>
                  <a:lnTo>
                    <a:pt x="214922" y="1435"/>
                  </a:lnTo>
                  <a:lnTo>
                    <a:pt x="216001" y="1435"/>
                  </a:lnTo>
                  <a:lnTo>
                    <a:pt x="216001" y="1079"/>
                  </a:lnTo>
                  <a:lnTo>
                    <a:pt x="363245" y="1079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67">
              <a:extLst>
                <a:ext uri="{FF2B5EF4-FFF2-40B4-BE49-F238E27FC236}">
                  <a16:creationId xmlns:a16="http://schemas.microsoft.com/office/drawing/2014/main" id="{84644CD8-3998-4039-8A26-EAB4BED36DC7}"/>
                </a:ext>
              </a:extLst>
            </p:cNvPr>
            <p:cNvSpPr/>
            <p:nvPr/>
          </p:nvSpPr>
          <p:spPr>
            <a:xfrm>
              <a:off x="5562358" y="4013278"/>
              <a:ext cx="363220" cy="208915"/>
            </a:xfrm>
            <a:custGeom>
              <a:avLst/>
              <a:gdLst/>
              <a:ahLst/>
              <a:cxnLst/>
              <a:rect l="l" t="t" r="r" b="b"/>
              <a:pathLst>
                <a:path w="363220" h="208914">
                  <a:moveTo>
                    <a:pt x="0" y="87477"/>
                  </a:moveTo>
                  <a:lnTo>
                    <a:pt x="212039" y="208800"/>
                  </a:lnTo>
                  <a:lnTo>
                    <a:pt x="362877" y="122046"/>
                  </a:lnTo>
                  <a:lnTo>
                    <a:pt x="151206" y="0"/>
                  </a:lnTo>
                  <a:lnTo>
                    <a:pt x="0" y="87477"/>
                  </a:lnTo>
                  <a:close/>
                </a:path>
              </a:pathLst>
            </a:custGeom>
            <a:ln w="501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5" name="object 168">
              <a:extLst>
                <a:ext uri="{FF2B5EF4-FFF2-40B4-BE49-F238E27FC236}">
                  <a16:creationId xmlns:a16="http://schemas.microsoft.com/office/drawing/2014/main" id="{8A750322-21FE-46D2-9D66-6BE3DFE31963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87618" y="4304159"/>
              <a:ext cx="31711" cy="94729"/>
            </a:xfrm>
            <a:prstGeom prst="rect">
              <a:avLst/>
            </a:prstGeom>
          </p:spPr>
        </p:pic>
        <p:pic>
          <p:nvPicPr>
            <p:cNvPr id="176" name="object 169">
              <a:extLst>
                <a:ext uri="{FF2B5EF4-FFF2-40B4-BE49-F238E27FC236}">
                  <a16:creationId xmlns:a16="http://schemas.microsoft.com/office/drawing/2014/main" id="{BA86F4CC-8FF9-467A-89A0-705D165F298A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586827" y="4302351"/>
              <a:ext cx="77499" cy="97582"/>
            </a:xfrm>
            <a:prstGeom prst="rect">
              <a:avLst/>
            </a:prstGeom>
          </p:spPr>
        </p:pic>
        <p:pic>
          <p:nvPicPr>
            <p:cNvPr id="177" name="object 170">
              <a:extLst>
                <a:ext uri="{FF2B5EF4-FFF2-40B4-BE49-F238E27FC236}">
                  <a16:creationId xmlns:a16="http://schemas.microsoft.com/office/drawing/2014/main" id="{2A5CE38F-AE93-4DBE-B83C-68031600BF92}"/>
                </a:ext>
              </a:extLst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632547" y="4328627"/>
              <a:ext cx="77423" cy="122775"/>
            </a:xfrm>
            <a:prstGeom prst="rect">
              <a:avLst/>
            </a:prstGeom>
          </p:spPr>
        </p:pic>
        <p:pic>
          <p:nvPicPr>
            <p:cNvPr id="178" name="object 171">
              <a:extLst>
                <a:ext uri="{FF2B5EF4-FFF2-40B4-BE49-F238E27FC236}">
                  <a16:creationId xmlns:a16="http://schemas.microsoft.com/office/drawing/2014/main" id="{54C31CCF-A7E5-4117-880D-BED35085B1A0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677555" y="4354548"/>
              <a:ext cx="77893" cy="97227"/>
            </a:xfrm>
            <a:prstGeom prst="rect">
              <a:avLst/>
            </a:prstGeom>
          </p:spPr>
        </p:pic>
        <p:sp>
          <p:nvSpPr>
            <p:cNvPr id="179" name="object 172">
              <a:extLst>
                <a:ext uri="{FF2B5EF4-FFF2-40B4-BE49-F238E27FC236}">
                  <a16:creationId xmlns:a16="http://schemas.microsoft.com/office/drawing/2014/main" id="{3F815C6A-81E9-4F33-9E2B-E0BC4B2F8AC0}"/>
                </a:ext>
              </a:extLst>
            </p:cNvPr>
            <p:cNvSpPr/>
            <p:nvPr/>
          </p:nvSpPr>
          <p:spPr>
            <a:xfrm>
              <a:off x="5723635" y="4381565"/>
              <a:ext cx="32384" cy="64135"/>
            </a:xfrm>
            <a:custGeom>
              <a:avLst/>
              <a:gdLst/>
              <a:ahLst/>
              <a:cxnLst/>
              <a:rect l="l" t="t" r="r" b="b"/>
              <a:pathLst>
                <a:path w="32385" h="64135">
                  <a:moveTo>
                    <a:pt x="0" y="45720"/>
                  </a:moveTo>
                  <a:lnTo>
                    <a:pt x="32042" y="63715"/>
                  </a:lnTo>
                  <a:lnTo>
                    <a:pt x="32042" y="17995"/>
                  </a:lnTo>
                  <a:lnTo>
                    <a:pt x="0" y="0"/>
                  </a:lnTo>
                  <a:lnTo>
                    <a:pt x="0" y="4572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0" name="object 173">
              <a:extLst>
                <a:ext uri="{FF2B5EF4-FFF2-40B4-BE49-F238E27FC236}">
                  <a16:creationId xmlns:a16="http://schemas.microsoft.com/office/drawing/2014/main" id="{E58DD539-2D7C-4AEC-8D34-8E802F99F359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724219" y="4276714"/>
              <a:ext cx="31229" cy="62725"/>
            </a:xfrm>
            <a:prstGeom prst="rect">
              <a:avLst/>
            </a:prstGeom>
          </p:spPr>
        </p:pic>
        <p:pic>
          <p:nvPicPr>
            <p:cNvPr id="181" name="object 174">
              <a:extLst>
                <a:ext uri="{FF2B5EF4-FFF2-40B4-BE49-F238E27FC236}">
                  <a16:creationId xmlns:a16="http://schemas.microsoft.com/office/drawing/2014/main" id="{BAFB721D-ECED-4668-A709-46A182C4DAD7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678741" y="4250755"/>
              <a:ext cx="77664" cy="89780"/>
            </a:xfrm>
            <a:prstGeom prst="rect">
              <a:avLst/>
            </a:prstGeom>
          </p:spPr>
        </p:pic>
        <p:pic>
          <p:nvPicPr>
            <p:cNvPr id="182" name="object 175">
              <a:extLst>
                <a:ext uri="{FF2B5EF4-FFF2-40B4-BE49-F238E27FC236}">
                  <a16:creationId xmlns:a16="http://schemas.microsoft.com/office/drawing/2014/main" id="{B8ED13E4-474A-4381-9C28-6C7BB1AFF555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633097" y="4224619"/>
              <a:ext cx="77588" cy="89628"/>
            </a:xfrm>
            <a:prstGeom prst="rect">
              <a:avLst/>
            </a:prstGeom>
          </p:spPr>
        </p:pic>
        <p:pic>
          <p:nvPicPr>
            <p:cNvPr id="183" name="object 176">
              <a:extLst>
                <a:ext uri="{FF2B5EF4-FFF2-40B4-BE49-F238E27FC236}">
                  <a16:creationId xmlns:a16="http://schemas.microsoft.com/office/drawing/2014/main" id="{2EFDA3CB-654D-40C4-803A-7EF4BE226306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587618" y="4198647"/>
              <a:ext cx="77702" cy="89323"/>
            </a:xfrm>
            <a:prstGeom prst="rect">
              <a:avLst/>
            </a:prstGeom>
          </p:spPr>
        </p:pic>
        <p:sp>
          <p:nvSpPr>
            <p:cNvPr id="184" name="object 177">
              <a:extLst>
                <a:ext uri="{FF2B5EF4-FFF2-40B4-BE49-F238E27FC236}">
                  <a16:creationId xmlns:a16="http://schemas.microsoft.com/office/drawing/2014/main" id="{565C4EEF-D45E-4000-B7DB-7452D5103024}"/>
                </a:ext>
              </a:extLst>
            </p:cNvPr>
            <p:cNvSpPr/>
            <p:nvPr/>
          </p:nvSpPr>
          <p:spPr>
            <a:xfrm>
              <a:off x="5587555" y="4197606"/>
              <a:ext cx="31750" cy="64135"/>
            </a:xfrm>
            <a:custGeom>
              <a:avLst/>
              <a:gdLst/>
              <a:ahLst/>
              <a:cxnLst/>
              <a:rect l="l" t="t" r="r" b="b"/>
              <a:pathLst>
                <a:path w="31750" h="64135">
                  <a:moveTo>
                    <a:pt x="0" y="46075"/>
                  </a:moveTo>
                  <a:lnTo>
                    <a:pt x="31318" y="63715"/>
                  </a:lnTo>
                  <a:lnTo>
                    <a:pt x="31318" y="18351"/>
                  </a:lnTo>
                  <a:lnTo>
                    <a:pt x="0" y="0"/>
                  </a:lnTo>
                  <a:lnTo>
                    <a:pt x="0" y="4607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78">
              <a:extLst>
                <a:ext uri="{FF2B5EF4-FFF2-40B4-BE49-F238E27FC236}">
                  <a16:creationId xmlns:a16="http://schemas.microsoft.com/office/drawing/2014/main" id="{E7F9A3DF-1795-4936-ADEE-44F72A3D7AE4}"/>
                </a:ext>
              </a:extLst>
            </p:cNvPr>
            <p:cNvSpPr/>
            <p:nvPr/>
          </p:nvSpPr>
          <p:spPr>
            <a:xfrm>
              <a:off x="5581078" y="4299485"/>
              <a:ext cx="6985" cy="85725"/>
            </a:xfrm>
            <a:custGeom>
              <a:avLst/>
              <a:gdLst/>
              <a:ahLst/>
              <a:cxnLst/>
              <a:rect l="l" t="t" r="r" b="b"/>
              <a:pathLst>
                <a:path w="6985" h="85725">
                  <a:moveTo>
                    <a:pt x="0" y="0"/>
                  </a:moveTo>
                  <a:lnTo>
                    <a:pt x="0" y="85318"/>
                  </a:lnTo>
                  <a:lnTo>
                    <a:pt x="6476" y="81356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79">
              <a:extLst>
                <a:ext uri="{FF2B5EF4-FFF2-40B4-BE49-F238E27FC236}">
                  <a16:creationId xmlns:a16="http://schemas.microsoft.com/office/drawing/2014/main" id="{038F5AE1-5968-4209-AFFC-0833DE4A4FD0}"/>
                </a:ext>
              </a:extLst>
            </p:cNvPr>
            <p:cNvSpPr/>
            <p:nvPr/>
          </p:nvSpPr>
          <p:spPr>
            <a:xfrm>
              <a:off x="5581078" y="4299485"/>
              <a:ext cx="6985" cy="85725"/>
            </a:xfrm>
            <a:custGeom>
              <a:avLst/>
              <a:gdLst/>
              <a:ahLst/>
              <a:cxnLst/>
              <a:rect l="l" t="t" r="r" b="b"/>
              <a:pathLst>
                <a:path w="6985" h="85725">
                  <a:moveTo>
                    <a:pt x="6476" y="81356"/>
                  </a:moveTo>
                  <a:lnTo>
                    <a:pt x="0" y="85318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8135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0">
              <a:extLst>
                <a:ext uri="{FF2B5EF4-FFF2-40B4-BE49-F238E27FC236}">
                  <a16:creationId xmlns:a16="http://schemas.microsoft.com/office/drawing/2014/main" id="{2F98956A-26C2-4DCA-AAB6-F4B5796CFA01}"/>
                </a:ext>
              </a:extLst>
            </p:cNvPr>
            <p:cNvSpPr/>
            <p:nvPr/>
          </p:nvSpPr>
          <p:spPr>
            <a:xfrm>
              <a:off x="5626798" y="432576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2920"/>
                  </a:lnTo>
                  <a:lnTo>
                    <a:pt x="6476" y="48958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1">
              <a:extLst>
                <a:ext uri="{FF2B5EF4-FFF2-40B4-BE49-F238E27FC236}">
                  <a16:creationId xmlns:a16="http://schemas.microsoft.com/office/drawing/2014/main" id="{E7AEC405-984C-4A46-B33C-0C08AC35D00F}"/>
                </a:ext>
              </a:extLst>
            </p:cNvPr>
            <p:cNvSpPr/>
            <p:nvPr/>
          </p:nvSpPr>
          <p:spPr>
            <a:xfrm>
              <a:off x="5626798" y="432576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76" y="48958"/>
                  </a:moveTo>
                  <a:lnTo>
                    <a:pt x="0" y="52920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4895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2">
              <a:extLst>
                <a:ext uri="{FF2B5EF4-FFF2-40B4-BE49-F238E27FC236}">
                  <a16:creationId xmlns:a16="http://schemas.microsoft.com/office/drawing/2014/main" id="{82648567-EBA6-4296-BE47-CE69A34AA3D1}"/>
                </a:ext>
              </a:extLst>
            </p:cNvPr>
            <p:cNvSpPr/>
            <p:nvPr/>
          </p:nvSpPr>
          <p:spPr>
            <a:xfrm>
              <a:off x="5672162" y="4351682"/>
              <a:ext cx="6350" cy="85725"/>
            </a:xfrm>
            <a:custGeom>
              <a:avLst/>
              <a:gdLst/>
              <a:ahLst/>
              <a:cxnLst/>
              <a:rect l="l" t="t" r="r" b="b"/>
              <a:pathLst>
                <a:path w="6350" h="85725">
                  <a:moveTo>
                    <a:pt x="0" y="0"/>
                  </a:moveTo>
                  <a:lnTo>
                    <a:pt x="0" y="85318"/>
                  </a:lnTo>
                  <a:lnTo>
                    <a:pt x="6121" y="81724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83">
              <a:extLst>
                <a:ext uri="{FF2B5EF4-FFF2-40B4-BE49-F238E27FC236}">
                  <a16:creationId xmlns:a16="http://schemas.microsoft.com/office/drawing/2014/main" id="{2E2F7A5E-635F-4350-AB1C-A265630B7682}"/>
                </a:ext>
              </a:extLst>
            </p:cNvPr>
            <p:cNvSpPr/>
            <p:nvPr/>
          </p:nvSpPr>
          <p:spPr>
            <a:xfrm>
              <a:off x="5672162" y="4351682"/>
              <a:ext cx="6350" cy="85725"/>
            </a:xfrm>
            <a:custGeom>
              <a:avLst/>
              <a:gdLst/>
              <a:ahLst/>
              <a:cxnLst/>
              <a:rect l="l" t="t" r="r" b="b"/>
              <a:pathLst>
                <a:path w="6350" h="85725">
                  <a:moveTo>
                    <a:pt x="6121" y="81724"/>
                  </a:moveTo>
                  <a:lnTo>
                    <a:pt x="0" y="85318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8172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84">
              <a:extLst>
                <a:ext uri="{FF2B5EF4-FFF2-40B4-BE49-F238E27FC236}">
                  <a16:creationId xmlns:a16="http://schemas.microsoft.com/office/drawing/2014/main" id="{DC5E534A-0D70-4059-AE52-872F2B3208B6}"/>
                </a:ext>
              </a:extLst>
            </p:cNvPr>
            <p:cNvSpPr/>
            <p:nvPr/>
          </p:nvSpPr>
          <p:spPr>
            <a:xfrm>
              <a:off x="5717514" y="437795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2920"/>
                  </a:lnTo>
                  <a:lnTo>
                    <a:pt x="6121" y="49326"/>
                  </a:lnTo>
                  <a:lnTo>
                    <a:pt x="6121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85">
              <a:extLst>
                <a:ext uri="{FF2B5EF4-FFF2-40B4-BE49-F238E27FC236}">
                  <a16:creationId xmlns:a16="http://schemas.microsoft.com/office/drawing/2014/main" id="{03F66BE9-AA56-4747-938D-2ACEFCDF8CD7}"/>
                </a:ext>
              </a:extLst>
            </p:cNvPr>
            <p:cNvSpPr/>
            <p:nvPr/>
          </p:nvSpPr>
          <p:spPr>
            <a:xfrm>
              <a:off x="5717514" y="437795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21" y="49326"/>
                  </a:moveTo>
                  <a:lnTo>
                    <a:pt x="0" y="52920"/>
                  </a:lnTo>
                  <a:lnTo>
                    <a:pt x="0" y="0"/>
                  </a:lnTo>
                  <a:lnTo>
                    <a:pt x="6121" y="3606"/>
                  </a:lnTo>
                  <a:lnTo>
                    <a:pt x="6121" y="4932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86">
              <a:extLst>
                <a:ext uri="{FF2B5EF4-FFF2-40B4-BE49-F238E27FC236}">
                  <a16:creationId xmlns:a16="http://schemas.microsoft.com/office/drawing/2014/main" id="{31ADD303-1594-48EB-801C-978FB6074E21}"/>
                </a:ext>
              </a:extLst>
            </p:cNvPr>
            <p:cNvSpPr/>
            <p:nvPr/>
          </p:nvSpPr>
          <p:spPr>
            <a:xfrm>
              <a:off x="5717514" y="4272485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4">
                  <a:moveTo>
                    <a:pt x="0" y="0"/>
                  </a:moveTo>
                  <a:lnTo>
                    <a:pt x="0" y="52552"/>
                  </a:lnTo>
                  <a:lnTo>
                    <a:pt x="6121" y="49314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87">
              <a:extLst>
                <a:ext uri="{FF2B5EF4-FFF2-40B4-BE49-F238E27FC236}">
                  <a16:creationId xmlns:a16="http://schemas.microsoft.com/office/drawing/2014/main" id="{14A55282-698A-433A-8020-CD655CCE95B7}"/>
                </a:ext>
              </a:extLst>
            </p:cNvPr>
            <p:cNvSpPr/>
            <p:nvPr/>
          </p:nvSpPr>
          <p:spPr>
            <a:xfrm>
              <a:off x="5717514" y="4272485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4">
                  <a:moveTo>
                    <a:pt x="6121" y="49314"/>
                  </a:moveTo>
                  <a:lnTo>
                    <a:pt x="0" y="52552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4931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88">
              <a:extLst>
                <a:ext uri="{FF2B5EF4-FFF2-40B4-BE49-F238E27FC236}">
                  <a16:creationId xmlns:a16="http://schemas.microsoft.com/office/drawing/2014/main" id="{7360F86D-E9B2-4839-940E-BEB3A73ACCDE}"/>
                </a:ext>
              </a:extLst>
            </p:cNvPr>
            <p:cNvSpPr/>
            <p:nvPr/>
          </p:nvSpPr>
          <p:spPr>
            <a:xfrm>
              <a:off x="5672162" y="4246564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4">
                  <a:moveTo>
                    <a:pt x="0" y="0"/>
                  </a:moveTo>
                  <a:lnTo>
                    <a:pt x="0" y="52552"/>
                  </a:lnTo>
                  <a:lnTo>
                    <a:pt x="6121" y="48958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89">
              <a:extLst>
                <a:ext uri="{FF2B5EF4-FFF2-40B4-BE49-F238E27FC236}">
                  <a16:creationId xmlns:a16="http://schemas.microsoft.com/office/drawing/2014/main" id="{EAFBCF97-4FC9-451B-94B6-C2507B0BBE31}"/>
                </a:ext>
              </a:extLst>
            </p:cNvPr>
            <p:cNvSpPr/>
            <p:nvPr/>
          </p:nvSpPr>
          <p:spPr>
            <a:xfrm>
              <a:off x="5672162" y="4246564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4">
                  <a:moveTo>
                    <a:pt x="6121" y="48958"/>
                  </a:moveTo>
                  <a:lnTo>
                    <a:pt x="0" y="52552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4895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0">
              <a:extLst>
                <a:ext uri="{FF2B5EF4-FFF2-40B4-BE49-F238E27FC236}">
                  <a16:creationId xmlns:a16="http://schemas.microsoft.com/office/drawing/2014/main" id="{E2EA270E-8FBB-42D1-AF9E-4781FB97AAE9}"/>
                </a:ext>
              </a:extLst>
            </p:cNvPr>
            <p:cNvSpPr/>
            <p:nvPr/>
          </p:nvSpPr>
          <p:spPr>
            <a:xfrm>
              <a:off x="5626798" y="4220643"/>
              <a:ext cx="6985" cy="52705"/>
            </a:xfrm>
            <a:custGeom>
              <a:avLst/>
              <a:gdLst/>
              <a:ahLst/>
              <a:cxnLst/>
              <a:rect l="l" t="t" r="r" b="b"/>
              <a:pathLst>
                <a:path w="6985" h="52704">
                  <a:moveTo>
                    <a:pt x="0" y="0"/>
                  </a:moveTo>
                  <a:lnTo>
                    <a:pt x="0" y="52552"/>
                  </a:lnTo>
                  <a:lnTo>
                    <a:pt x="6476" y="48958"/>
                  </a:lnTo>
                  <a:lnTo>
                    <a:pt x="6476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1">
              <a:extLst>
                <a:ext uri="{FF2B5EF4-FFF2-40B4-BE49-F238E27FC236}">
                  <a16:creationId xmlns:a16="http://schemas.microsoft.com/office/drawing/2014/main" id="{1321D2D6-E7D4-4BCD-BF0B-5E21CE768E3F}"/>
                </a:ext>
              </a:extLst>
            </p:cNvPr>
            <p:cNvSpPr/>
            <p:nvPr/>
          </p:nvSpPr>
          <p:spPr>
            <a:xfrm>
              <a:off x="5626798" y="4220643"/>
              <a:ext cx="6985" cy="52705"/>
            </a:xfrm>
            <a:custGeom>
              <a:avLst/>
              <a:gdLst/>
              <a:ahLst/>
              <a:cxnLst/>
              <a:rect l="l" t="t" r="r" b="b"/>
              <a:pathLst>
                <a:path w="6985" h="52704">
                  <a:moveTo>
                    <a:pt x="6476" y="48958"/>
                  </a:moveTo>
                  <a:lnTo>
                    <a:pt x="0" y="52552"/>
                  </a:lnTo>
                  <a:lnTo>
                    <a:pt x="0" y="0"/>
                  </a:lnTo>
                  <a:lnTo>
                    <a:pt x="6476" y="3594"/>
                  </a:lnTo>
                  <a:lnTo>
                    <a:pt x="6476" y="4895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2">
              <a:extLst>
                <a:ext uri="{FF2B5EF4-FFF2-40B4-BE49-F238E27FC236}">
                  <a16:creationId xmlns:a16="http://schemas.microsoft.com/office/drawing/2014/main" id="{382EE2FA-91B7-4CE5-9093-2580D9D04BB7}"/>
                </a:ext>
              </a:extLst>
            </p:cNvPr>
            <p:cNvSpPr/>
            <p:nvPr/>
          </p:nvSpPr>
          <p:spPr>
            <a:xfrm>
              <a:off x="5581078" y="4193999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3276"/>
                  </a:lnTo>
                  <a:lnTo>
                    <a:pt x="6476" y="49682"/>
                  </a:lnTo>
                  <a:lnTo>
                    <a:pt x="6476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193">
              <a:extLst>
                <a:ext uri="{FF2B5EF4-FFF2-40B4-BE49-F238E27FC236}">
                  <a16:creationId xmlns:a16="http://schemas.microsoft.com/office/drawing/2014/main" id="{EDDC80A3-9565-48A9-972E-28EA39C09535}"/>
                </a:ext>
              </a:extLst>
            </p:cNvPr>
            <p:cNvSpPr/>
            <p:nvPr/>
          </p:nvSpPr>
          <p:spPr>
            <a:xfrm>
              <a:off x="5581078" y="4193999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76" y="49682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476" y="3606"/>
                  </a:lnTo>
                  <a:lnTo>
                    <a:pt x="6476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194">
              <a:extLst>
                <a:ext uri="{FF2B5EF4-FFF2-40B4-BE49-F238E27FC236}">
                  <a16:creationId xmlns:a16="http://schemas.microsoft.com/office/drawing/2014/main" id="{5B25AD9C-0A84-4779-AF9A-FDCCA73035A1}"/>
                </a:ext>
              </a:extLst>
            </p:cNvPr>
            <p:cNvSpPr/>
            <p:nvPr/>
          </p:nvSpPr>
          <p:spPr>
            <a:xfrm>
              <a:off x="5626798" y="4374720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6476" y="0"/>
                  </a:moveTo>
                  <a:lnTo>
                    <a:pt x="0" y="3962"/>
                  </a:lnTo>
                  <a:lnTo>
                    <a:pt x="37795" y="25565"/>
                  </a:lnTo>
                  <a:lnTo>
                    <a:pt x="37795" y="18364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195">
              <a:extLst>
                <a:ext uri="{FF2B5EF4-FFF2-40B4-BE49-F238E27FC236}">
                  <a16:creationId xmlns:a16="http://schemas.microsoft.com/office/drawing/2014/main" id="{03D658BD-B6B5-4BC8-B340-275D2715B402}"/>
                </a:ext>
              </a:extLst>
            </p:cNvPr>
            <p:cNvSpPr/>
            <p:nvPr/>
          </p:nvSpPr>
          <p:spPr>
            <a:xfrm>
              <a:off x="5626798" y="4374720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0" y="3962"/>
                  </a:moveTo>
                  <a:lnTo>
                    <a:pt x="37795" y="25565"/>
                  </a:lnTo>
                  <a:lnTo>
                    <a:pt x="37795" y="18364"/>
                  </a:lnTo>
                  <a:lnTo>
                    <a:pt x="6476" y="0"/>
                  </a:lnTo>
                  <a:lnTo>
                    <a:pt x="0" y="396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196">
              <a:extLst>
                <a:ext uri="{FF2B5EF4-FFF2-40B4-BE49-F238E27FC236}">
                  <a16:creationId xmlns:a16="http://schemas.microsoft.com/office/drawing/2014/main" id="{6D19930C-C13E-4EB1-A41A-B05A9EE3CC48}"/>
                </a:ext>
              </a:extLst>
            </p:cNvPr>
            <p:cNvSpPr/>
            <p:nvPr/>
          </p:nvSpPr>
          <p:spPr>
            <a:xfrm>
              <a:off x="5717514" y="4427285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121" y="0"/>
                  </a:moveTo>
                  <a:lnTo>
                    <a:pt x="0" y="3594"/>
                  </a:lnTo>
                  <a:lnTo>
                    <a:pt x="38163" y="24841"/>
                  </a:lnTo>
                  <a:lnTo>
                    <a:pt x="38163" y="17995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197">
              <a:extLst>
                <a:ext uri="{FF2B5EF4-FFF2-40B4-BE49-F238E27FC236}">
                  <a16:creationId xmlns:a16="http://schemas.microsoft.com/office/drawing/2014/main" id="{D3E36FC8-8B0B-4FF1-B332-36C6B3FCB6C5}"/>
                </a:ext>
              </a:extLst>
            </p:cNvPr>
            <p:cNvSpPr/>
            <p:nvPr/>
          </p:nvSpPr>
          <p:spPr>
            <a:xfrm>
              <a:off x="5717514" y="4427285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594"/>
                  </a:moveTo>
                  <a:lnTo>
                    <a:pt x="38163" y="24841"/>
                  </a:lnTo>
                  <a:lnTo>
                    <a:pt x="38163" y="17995"/>
                  </a:lnTo>
                  <a:lnTo>
                    <a:pt x="6121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198">
              <a:extLst>
                <a:ext uri="{FF2B5EF4-FFF2-40B4-BE49-F238E27FC236}">
                  <a16:creationId xmlns:a16="http://schemas.microsoft.com/office/drawing/2014/main" id="{1DAC3E70-0204-4DB5-BED6-1302BBEA621A}"/>
                </a:ext>
              </a:extLst>
            </p:cNvPr>
            <p:cNvSpPr/>
            <p:nvPr/>
          </p:nvSpPr>
          <p:spPr>
            <a:xfrm>
              <a:off x="5717514" y="4321799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121" y="0"/>
                  </a:moveTo>
                  <a:lnTo>
                    <a:pt x="0" y="3238"/>
                  </a:lnTo>
                  <a:lnTo>
                    <a:pt x="38163" y="25196"/>
                  </a:lnTo>
                  <a:lnTo>
                    <a:pt x="38163" y="18008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199">
              <a:extLst>
                <a:ext uri="{FF2B5EF4-FFF2-40B4-BE49-F238E27FC236}">
                  <a16:creationId xmlns:a16="http://schemas.microsoft.com/office/drawing/2014/main" id="{76149F8B-60A1-4760-B53C-3602F9BF4B00}"/>
                </a:ext>
              </a:extLst>
            </p:cNvPr>
            <p:cNvSpPr/>
            <p:nvPr/>
          </p:nvSpPr>
          <p:spPr>
            <a:xfrm>
              <a:off x="5717514" y="4321799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238"/>
                  </a:moveTo>
                  <a:lnTo>
                    <a:pt x="38163" y="25196"/>
                  </a:lnTo>
                  <a:lnTo>
                    <a:pt x="38163" y="18008"/>
                  </a:lnTo>
                  <a:lnTo>
                    <a:pt x="6121" y="0"/>
                  </a:lnTo>
                  <a:lnTo>
                    <a:pt x="0" y="323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0">
              <a:extLst>
                <a:ext uri="{FF2B5EF4-FFF2-40B4-BE49-F238E27FC236}">
                  <a16:creationId xmlns:a16="http://schemas.microsoft.com/office/drawing/2014/main" id="{ABCF24B2-1434-46CF-98CF-85EA78E262B2}"/>
                </a:ext>
              </a:extLst>
            </p:cNvPr>
            <p:cNvSpPr/>
            <p:nvPr/>
          </p:nvSpPr>
          <p:spPr>
            <a:xfrm>
              <a:off x="5672162" y="4295523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6121" y="0"/>
                  </a:moveTo>
                  <a:lnTo>
                    <a:pt x="0" y="3594"/>
                  </a:lnTo>
                  <a:lnTo>
                    <a:pt x="37795" y="25565"/>
                  </a:lnTo>
                  <a:lnTo>
                    <a:pt x="37795" y="17995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1">
              <a:extLst>
                <a:ext uri="{FF2B5EF4-FFF2-40B4-BE49-F238E27FC236}">
                  <a16:creationId xmlns:a16="http://schemas.microsoft.com/office/drawing/2014/main" id="{EE4FFA80-F500-45FC-A527-DEC92D38DADC}"/>
                </a:ext>
              </a:extLst>
            </p:cNvPr>
            <p:cNvSpPr/>
            <p:nvPr/>
          </p:nvSpPr>
          <p:spPr>
            <a:xfrm>
              <a:off x="5672162" y="4295523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0" y="3594"/>
                  </a:moveTo>
                  <a:lnTo>
                    <a:pt x="37795" y="25565"/>
                  </a:lnTo>
                  <a:lnTo>
                    <a:pt x="37795" y="17995"/>
                  </a:lnTo>
                  <a:lnTo>
                    <a:pt x="6121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2">
              <a:extLst>
                <a:ext uri="{FF2B5EF4-FFF2-40B4-BE49-F238E27FC236}">
                  <a16:creationId xmlns:a16="http://schemas.microsoft.com/office/drawing/2014/main" id="{7BC93D0F-CB16-467B-B0A7-595195421F35}"/>
                </a:ext>
              </a:extLst>
            </p:cNvPr>
            <p:cNvSpPr/>
            <p:nvPr/>
          </p:nvSpPr>
          <p:spPr>
            <a:xfrm>
              <a:off x="5626798" y="4269602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6476" y="0"/>
                  </a:moveTo>
                  <a:lnTo>
                    <a:pt x="0" y="3594"/>
                  </a:lnTo>
                  <a:lnTo>
                    <a:pt x="37795" y="25565"/>
                  </a:lnTo>
                  <a:lnTo>
                    <a:pt x="37795" y="17640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03">
              <a:extLst>
                <a:ext uri="{FF2B5EF4-FFF2-40B4-BE49-F238E27FC236}">
                  <a16:creationId xmlns:a16="http://schemas.microsoft.com/office/drawing/2014/main" id="{09D18D63-5828-453B-998B-9AEB8B66B3A7}"/>
                </a:ext>
              </a:extLst>
            </p:cNvPr>
            <p:cNvSpPr/>
            <p:nvPr/>
          </p:nvSpPr>
          <p:spPr>
            <a:xfrm>
              <a:off x="5626798" y="4269602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0" y="3594"/>
                  </a:moveTo>
                  <a:lnTo>
                    <a:pt x="37795" y="25565"/>
                  </a:lnTo>
                  <a:lnTo>
                    <a:pt x="37795" y="17640"/>
                  </a:lnTo>
                  <a:lnTo>
                    <a:pt x="6476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04">
              <a:extLst>
                <a:ext uri="{FF2B5EF4-FFF2-40B4-BE49-F238E27FC236}">
                  <a16:creationId xmlns:a16="http://schemas.microsoft.com/office/drawing/2014/main" id="{945DAC4F-543E-45EC-B359-E89CA319CCB8}"/>
                </a:ext>
              </a:extLst>
            </p:cNvPr>
            <p:cNvSpPr/>
            <p:nvPr/>
          </p:nvSpPr>
          <p:spPr>
            <a:xfrm>
              <a:off x="5581078" y="4243681"/>
              <a:ext cx="38100" cy="25400"/>
            </a:xfrm>
            <a:custGeom>
              <a:avLst/>
              <a:gdLst/>
              <a:ahLst/>
              <a:cxnLst/>
              <a:rect l="l" t="t" r="r" b="b"/>
              <a:pathLst>
                <a:path w="38100" h="25400">
                  <a:moveTo>
                    <a:pt x="6476" y="0"/>
                  </a:moveTo>
                  <a:lnTo>
                    <a:pt x="0" y="3594"/>
                  </a:lnTo>
                  <a:lnTo>
                    <a:pt x="37795" y="24841"/>
                  </a:lnTo>
                  <a:lnTo>
                    <a:pt x="37795" y="17640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05">
              <a:extLst>
                <a:ext uri="{FF2B5EF4-FFF2-40B4-BE49-F238E27FC236}">
                  <a16:creationId xmlns:a16="http://schemas.microsoft.com/office/drawing/2014/main" id="{5DF06469-A1B6-4589-9A98-B8399A86C370}"/>
                </a:ext>
              </a:extLst>
            </p:cNvPr>
            <p:cNvSpPr/>
            <p:nvPr/>
          </p:nvSpPr>
          <p:spPr>
            <a:xfrm>
              <a:off x="5581078" y="4243681"/>
              <a:ext cx="38100" cy="25400"/>
            </a:xfrm>
            <a:custGeom>
              <a:avLst/>
              <a:gdLst/>
              <a:ahLst/>
              <a:cxnLst/>
              <a:rect l="l" t="t" r="r" b="b"/>
              <a:pathLst>
                <a:path w="38100" h="25400">
                  <a:moveTo>
                    <a:pt x="0" y="3594"/>
                  </a:moveTo>
                  <a:lnTo>
                    <a:pt x="37795" y="24841"/>
                  </a:lnTo>
                  <a:lnTo>
                    <a:pt x="37795" y="17640"/>
                  </a:lnTo>
                  <a:lnTo>
                    <a:pt x="6476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3" name="object 206">
              <a:extLst>
                <a:ext uri="{FF2B5EF4-FFF2-40B4-BE49-F238E27FC236}">
                  <a16:creationId xmlns:a16="http://schemas.microsoft.com/office/drawing/2014/main" id="{9D3C3B35-0DCA-40BD-94EA-EDE36A55DFBF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774232" y="4135934"/>
              <a:ext cx="151485" cy="103784"/>
            </a:xfrm>
            <a:prstGeom prst="rect">
              <a:avLst/>
            </a:prstGeom>
          </p:spPr>
        </p:pic>
        <p:sp>
          <p:nvSpPr>
            <p:cNvPr id="214" name="object 207">
              <a:extLst>
                <a:ext uri="{FF2B5EF4-FFF2-40B4-BE49-F238E27FC236}">
                  <a16:creationId xmlns:a16="http://schemas.microsoft.com/office/drawing/2014/main" id="{DACE13F3-28D8-434B-A022-AFA84FA00B56}"/>
                </a:ext>
              </a:extLst>
            </p:cNvPr>
            <p:cNvSpPr/>
            <p:nvPr/>
          </p:nvSpPr>
          <p:spPr>
            <a:xfrm>
              <a:off x="5774397" y="4135325"/>
              <a:ext cx="151130" cy="104775"/>
            </a:xfrm>
            <a:custGeom>
              <a:avLst/>
              <a:gdLst/>
              <a:ahLst/>
              <a:cxnLst/>
              <a:rect l="l" t="t" r="r" b="b"/>
              <a:pathLst>
                <a:path w="151129" h="104775">
                  <a:moveTo>
                    <a:pt x="0" y="104762"/>
                  </a:moveTo>
                  <a:lnTo>
                    <a:pt x="150837" y="17272"/>
                  </a:lnTo>
                  <a:lnTo>
                    <a:pt x="150837" y="0"/>
                  </a:lnTo>
                  <a:lnTo>
                    <a:pt x="0" y="86753"/>
                  </a:lnTo>
                  <a:lnTo>
                    <a:pt x="0" y="104762"/>
                  </a:lnTo>
                  <a:close/>
                </a:path>
              </a:pathLst>
            </a:custGeom>
            <a:ln w="501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08">
              <a:extLst>
                <a:ext uri="{FF2B5EF4-FFF2-40B4-BE49-F238E27FC236}">
                  <a16:creationId xmlns:a16="http://schemas.microsoft.com/office/drawing/2014/main" id="{195276A4-F960-4783-BBD9-50E2E91B5CA5}"/>
                </a:ext>
              </a:extLst>
            </p:cNvPr>
            <p:cNvSpPr/>
            <p:nvPr/>
          </p:nvSpPr>
          <p:spPr>
            <a:xfrm>
              <a:off x="5562358" y="4100755"/>
              <a:ext cx="212090" cy="139700"/>
            </a:xfrm>
            <a:custGeom>
              <a:avLst/>
              <a:gdLst/>
              <a:ahLst/>
              <a:cxnLst/>
              <a:rect l="l" t="t" r="r" b="b"/>
              <a:pathLst>
                <a:path w="212089" h="139700">
                  <a:moveTo>
                    <a:pt x="0" y="0"/>
                  </a:moveTo>
                  <a:lnTo>
                    <a:pt x="0" y="17284"/>
                  </a:lnTo>
                  <a:lnTo>
                    <a:pt x="212039" y="139331"/>
                  </a:lnTo>
                  <a:lnTo>
                    <a:pt x="212039" y="1213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09">
              <a:extLst>
                <a:ext uri="{FF2B5EF4-FFF2-40B4-BE49-F238E27FC236}">
                  <a16:creationId xmlns:a16="http://schemas.microsoft.com/office/drawing/2014/main" id="{0745FEBB-471D-4513-A3EF-AFCCD72F481D}"/>
                </a:ext>
              </a:extLst>
            </p:cNvPr>
            <p:cNvSpPr/>
            <p:nvPr/>
          </p:nvSpPr>
          <p:spPr>
            <a:xfrm>
              <a:off x="5562358" y="4100755"/>
              <a:ext cx="212090" cy="139700"/>
            </a:xfrm>
            <a:custGeom>
              <a:avLst/>
              <a:gdLst/>
              <a:ahLst/>
              <a:cxnLst/>
              <a:rect l="l" t="t" r="r" b="b"/>
              <a:pathLst>
                <a:path w="212089" h="139700">
                  <a:moveTo>
                    <a:pt x="0" y="17284"/>
                  </a:moveTo>
                  <a:lnTo>
                    <a:pt x="212039" y="139331"/>
                  </a:lnTo>
                  <a:lnTo>
                    <a:pt x="212039" y="121323"/>
                  </a:lnTo>
                  <a:lnTo>
                    <a:pt x="0" y="0"/>
                  </a:lnTo>
                  <a:lnTo>
                    <a:pt x="0" y="17284"/>
                  </a:lnTo>
                  <a:close/>
                </a:path>
              </a:pathLst>
            </a:custGeom>
            <a:ln w="50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0">
              <a:extLst>
                <a:ext uri="{FF2B5EF4-FFF2-40B4-BE49-F238E27FC236}">
                  <a16:creationId xmlns:a16="http://schemas.microsoft.com/office/drawing/2014/main" id="{3740A8E8-E6E1-4F8D-A54A-6DC0EBDD0015}"/>
                </a:ext>
              </a:extLst>
            </p:cNvPr>
            <p:cNvSpPr/>
            <p:nvPr/>
          </p:nvSpPr>
          <p:spPr>
            <a:xfrm>
              <a:off x="5562358" y="4013278"/>
              <a:ext cx="363220" cy="482600"/>
            </a:xfrm>
            <a:custGeom>
              <a:avLst/>
              <a:gdLst/>
              <a:ahLst/>
              <a:cxnLst/>
              <a:rect l="l" t="t" r="r" b="b"/>
              <a:pathLst>
                <a:path w="363220" h="482600">
                  <a:moveTo>
                    <a:pt x="0" y="87477"/>
                  </a:moveTo>
                  <a:lnTo>
                    <a:pt x="0" y="360362"/>
                  </a:lnTo>
                  <a:lnTo>
                    <a:pt x="18719" y="371525"/>
                  </a:lnTo>
                  <a:lnTo>
                    <a:pt x="25196" y="367563"/>
                  </a:lnTo>
                  <a:lnTo>
                    <a:pt x="56514" y="385927"/>
                  </a:lnTo>
                  <a:lnTo>
                    <a:pt x="56514" y="393128"/>
                  </a:lnTo>
                  <a:lnTo>
                    <a:pt x="109804" y="423722"/>
                  </a:lnTo>
                  <a:lnTo>
                    <a:pt x="115925" y="420128"/>
                  </a:lnTo>
                  <a:lnTo>
                    <a:pt x="147599" y="437768"/>
                  </a:lnTo>
                  <a:lnTo>
                    <a:pt x="147599" y="444969"/>
                  </a:lnTo>
                  <a:lnTo>
                    <a:pt x="212039" y="482409"/>
                  </a:lnTo>
                  <a:lnTo>
                    <a:pt x="362165" y="393484"/>
                  </a:lnTo>
                  <a:lnTo>
                    <a:pt x="362877" y="122046"/>
                  </a:lnTo>
                  <a:lnTo>
                    <a:pt x="151206" y="0"/>
                  </a:lnTo>
                  <a:lnTo>
                    <a:pt x="0" y="87477"/>
                  </a:lnTo>
                  <a:close/>
                </a:path>
              </a:pathLst>
            </a:custGeom>
            <a:ln w="100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8" name="object 211">
              <a:extLst>
                <a:ext uri="{FF2B5EF4-FFF2-40B4-BE49-F238E27FC236}">
                  <a16:creationId xmlns:a16="http://schemas.microsoft.com/office/drawing/2014/main" id="{06243231-D927-4E8B-8E8C-9753A5D20184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409270" y="3907334"/>
              <a:ext cx="199250" cy="359752"/>
            </a:xfrm>
            <a:prstGeom prst="rect">
              <a:avLst/>
            </a:prstGeom>
          </p:spPr>
        </p:pic>
        <p:sp>
          <p:nvSpPr>
            <p:cNvPr id="219" name="object 212">
              <a:extLst>
                <a:ext uri="{FF2B5EF4-FFF2-40B4-BE49-F238E27FC236}">
                  <a16:creationId xmlns:a16="http://schemas.microsoft.com/office/drawing/2014/main" id="{A4E72A16-AFBD-4497-9DA3-3A429ABD305A}"/>
                </a:ext>
              </a:extLst>
            </p:cNvPr>
            <p:cNvSpPr/>
            <p:nvPr/>
          </p:nvSpPr>
          <p:spPr>
            <a:xfrm>
              <a:off x="6409435" y="3906725"/>
              <a:ext cx="151130" cy="360680"/>
            </a:xfrm>
            <a:custGeom>
              <a:avLst/>
              <a:gdLst/>
              <a:ahLst/>
              <a:cxnLst/>
              <a:rect l="l" t="t" r="r" b="b"/>
              <a:pathLst>
                <a:path w="151129" h="360679">
                  <a:moveTo>
                    <a:pt x="0" y="360362"/>
                  </a:moveTo>
                  <a:lnTo>
                    <a:pt x="150126" y="271437"/>
                  </a:lnTo>
                  <a:lnTo>
                    <a:pt x="150837" y="0"/>
                  </a:lnTo>
                  <a:lnTo>
                    <a:pt x="0" y="86753"/>
                  </a:lnTo>
                  <a:lnTo>
                    <a:pt x="0" y="360362"/>
                  </a:lnTo>
                  <a:close/>
                </a:path>
              </a:pathLst>
            </a:custGeom>
            <a:ln w="501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0" name="object 213">
              <a:extLst>
                <a:ext uri="{FF2B5EF4-FFF2-40B4-BE49-F238E27FC236}">
                  <a16:creationId xmlns:a16="http://schemas.microsoft.com/office/drawing/2014/main" id="{09539B23-C43C-4D9E-BCF5-78807F3BDC3F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197422" y="3872549"/>
              <a:ext cx="211683" cy="394106"/>
            </a:xfrm>
            <a:prstGeom prst="rect">
              <a:avLst/>
            </a:prstGeom>
          </p:spPr>
        </p:pic>
        <p:sp>
          <p:nvSpPr>
            <p:cNvPr id="221" name="object 214">
              <a:extLst>
                <a:ext uri="{FF2B5EF4-FFF2-40B4-BE49-F238E27FC236}">
                  <a16:creationId xmlns:a16="http://schemas.microsoft.com/office/drawing/2014/main" id="{D889320E-C6BE-4464-8739-A5783B59873A}"/>
                </a:ext>
              </a:extLst>
            </p:cNvPr>
            <p:cNvSpPr/>
            <p:nvPr/>
          </p:nvSpPr>
          <p:spPr>
            <a:xfrm>
              <a:off x="6197396" y="3872155"/>
              <a:ext cx="212090" cy="394970"/>
            </a:xfrm>
            <a:custGeom>
              <a:avLst/>
              <a:gdLst/>
              <a:ahLst/>
              <a:cxnLst/>
              <a:rect l="l" t="t" r="r" b="b"/>
              <a:pathLst>
                <a:path w="212089" h="394970">
                  <a:moveTo>
                    <a:pt x="0" y="272884"/>
                  </a:moveTo>
                  <a:lnTo>
                    <a:pt x="0" y="0"/>
                  </a:lnTo>
                  <a:lnTo>
                    <a:pt x="212039" y="121323"/>
                  </a:lnTo>
                  <a:lnTo>
                    <a:pt x="212039" y="394931"/>
                  </a:lnTo>
                  <a:lnTo>
                    <a:pt x="147599" y="357492"/>
                  </a:lnTo>
                  <a:lnTo>
                    <a:pt x="147599" y="350291"/>
                  </a:lnTo>
                  <a:lnTo>
                    <a:pt x="115925" y="332651"/>
                  </a:lnTo>
                  <a:lnTo>
                    <a:pt x="109804" y="336245"/>
                  </a:lnTo>
                  <a:lnTo>
                    <a:pt x="56527" y="305650"/>
                  </a:lnTo>
                  <a:lnTo>
                    <a:pt x="56527" y="298450"/>
                  </a:lnTo>
                  <a:lnTo>
                    <a:pt x="25209" y="280085"/>
                  </a:lnTo>
                  <a:lnTo>
                    <a:pt x="18719" y="284048"/>
                  </a:lnTo>
                  <a:lnTo>
                    <a:pt x="0" y="272884"/>
                  </a:lnTo>
                  <a:close/>
                </a:path>
              </a:pathLst>
            </a:custGeom>
            <a:ln w="50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15">
              <a:extLst>
                <a:ext uri="{FF2B5EF4-FFF2-40B4-BE49-F238E27FC236}">
                  <a16:creationId xmlns:a16="http://schemas.microsoft.com/office/drawing/2014/main" id="{61317F62-4B19-4560-88F5-670A19804829}"/>
                </a:ext>
              </a:extLst>
            </p:cNvPr>
            <p:cNvSpPr/>
            <p:nvPr/>
          </p:nvSpPr>
          <p:spPr>
            <a:xfrm>
              <a:off x="6197396" y="3785402"/>
              <a:ext cx="363855" cy="9525"/>
            </a:xfrm>
            <a:custGeom>
              <a:avLst/>
              <a:gdLst/>
              <a:ahLst/>
              <a:cxnLst/>
              <a:rect l="l" t="t" r="r" b="b"/>
              <a:pathLst>
                <a:path w="363854" h="9525">
                  <a:moveTo>
                    <a:pt x="363245" y="1079"/>
                  </a:moveTo>
                  <a:lnTo>
                    <a:pt x="154800" y="1079"/>
                  </a:lnTo>
                  <a:lnTo>
                    <a:pt x="154800" y="723"/>
                  </a:lnTo>
                  <a:lnTo>
                    <a:pt x="153720" y="723"/>
                  </a:lnTo>
                  <a:lnTo>
                    <a:pt x="153720" y="355"/>
                  </a:lnTo>
                  <a:lnTo>
                    <a:pt x="152641" y="355"/>
                  </a:lnTo>
                  <a:lnTo>
                    <a:pt x="152641" y="0"/>
                  </a:lnTo>
                  <a:lnTo>
                    <a:pt x="151206" y="0"/>
                  </a:lnTo>
                  <a:lnTo>
                    <a:pt x="151206" y="355"/>
                  </a:lnTo>
                  <a:lnTo>
                    <a:pt x="150126" y="355"/>
                  </a:lnTo>
                  <a:lnTo>
                    <a:pt x="150126" y="723"/>
                  </a:lnTo>
                  <a:lnTo>
                    <a:pt x="149047" y="723"/>
                  </a:lnTo>
                  <a:lnTo>
                    <a:pt x="149047" y="1079"/>
                  </a:lnTo>
                  <a:lnTo>
                    <a:pt x="0" y="1079"/>
                  </a:lnTo>
                  <a:lnTo>
                    <a:pt x="0" y="1435"/>
                  </a:lnTo>
                  <a:lnTo>
                    <a:pt x="147967" y="1435"/>
                  </a:lnTo>
                  <a:lnTo>
                    <a:pt x="147967" y="1803"/>
                  </a:lnTo>
                  <a:lnTo>
                    <a:pt x="0" y="1803"/>
                  </a:lnTo>
                  <a:lnTo>
                    <a:pt x="0" y="2159"/>
                  </a:lnTo>
                  <a:lnTo>
                    <a:pt x="147599" y="2159"/>
                  </a:lnTo>
                  <a:lnTo>
                    <a:pt x="147599" y="2514"/>
                  </a:lnTo>
                  <a:lnTo>
                    <a:pt x="146519" y="2514"/>
                  </a:lnTo>
                  <a:lnTo>
                    <a:pt x="146519" y="2882"/>
                  </a:lnTo>
                  <a:lnTo>
                    <a:pt x="145440" y="2882"/>
                  </a:lnTo>
                  <a:lnTo>
                    <a:pt x="145440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144360" y="3594"/>
                  </a:lnTo>
                  <a:lnTo>
                    <a:pt x="144360" y="3962"/>
                  </a:lnTo>
                  <a:lnTo>
                    <a:pt x="144005" y="3962"/>
                  </a:lnTo>
                  <a:lnTo>
                    <a:pt x="144005" y="4318"/>
                  </a:lnTo>
                  <a:lnTo>
                    <a:pt x="142925" y="4318"/>
                  </a:lnTo>
                  <a:lnTo>
                    <a:pt x="142925" y="4673"/>
                  </a:lnTo>
                  <a:lnTo>
                    <a:pt x="0" y="4673"/>
                  </a:lnTo>
                  <a:lnTo>
                    <a:pt x="0" y="5041"/>
                  </a:lnTo>
                  <a:lnTo>
                    <a:pt x="141846" y="5041"/>
                  </a:lnTo>
                  <a:lnTo>
                    <a:pt x="141846" y="5397"/>
                  </a:lnTo>
                  <a:lnTo>
                    <a:pt x="0" y="5397"/>
                  </a:lnTo>
                  <a:lnTo>
                    <a:pt x="0" y="5765"/>
                  </a:lnTo>
                  <a:lnTo>
                    <a:pt x="141122" y="5765"/>
                  </a:lnTo>
                  <a:lnTo>
                    <a:pt x="141122" y="6121"/>
                  </a:lnTo>
                  <a:lnTo>
                    <a:pt x="140398" y="6121"/>
                  </a:lnTo>
                  <a:lnTo>
                    <a:pt x="140398" y="6477"/>
                  </a:lnTo>
                  <a:lnTo>
                    <a:pt x="139319" y="6477"/>
                  </a:lnTo>
                  <a:lnTo>
                    <a:pt x="139319" y="6845"/>
                  </a:lnTo>
                  <a:lnTo>
                    <a:pt x="0" y="6845"/>
                  </a:lnTo>
                  <a:lnTo>
                    <a:pt x="0" y="7200"/>
                  </a:lnTo>
                  <a:lnTo>
                    <a:pt x="138239" y="7200"/>
                  </a:lnTo>
                  <a:lnTo>
                    <a:pt x="138239" y="7556"/>
                  </a:lnTo>
                  <a:lnTo>
                    <a:pt x="137528" y="7556"/>
                  </a:lnTo>
                  <a:lnTo>
                    <a:pt x="137528" y="7924"/>
                  </a:lnTo>
                  <a:lnTo>
                    <a:pt x="136804" y="7924"/>
                  </a:lnTo>
                  <a:lnTo>
                    <a:pt x="136804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135724" y="8636"/>
                  </a:lnTo>
                  <a:lnTo>
                    <a:pt x="135724" y="9004"/>
                  </a:lnTo>
                  <a:lnTo>
                    <a:pt x="167767" y="9004"/>
                  </a:lnTo>
                  <a:lnTo>
                    <a:pt x="167767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167043" y="8280"/>
                  </a:lnTo>
                  <a:lnTo>
                    <a:pt x="167043" y="7924"/>
                  </a:lnTo>
                  <a:lnTo>
                    <a:pt x="166319" y="7924"/>
                  </a:lnTo>
                  <a:lnTo>
                    <a:pt x="166319" y="7556"/>
                  </a:lnTo>
                  <a:lnTo>
                    <a:pt x="165608" y="7556"/>
                  </a:lnTo>
                  <a:lnTo>
                    <a:pt x="165608" y="7200"/>
                  </a:lnTo>
                  <a:lnTo>
                    <a:pt x="363245" y="7200"/>
                  </a:lnTo>
                  <a:lnTo>
                    <a:pt x="363245" y="6845"/>
                  </a:lnTo>
                  <a:lnTo>
                    <a:pt x="164160" y="6845"/>
                  </a:lnTo>
                  <a:lnTo>
                    <a:pt x="164160" y="6477"/>
                  </a:lnTo>
                  <a:lnTo>
                    <a:pt x="163449" y="6477"/>
                  </a:lnTo>
                  <a:lnTo>
                    <a:pt x="163449" y="6121"/>
                  </a:lnTo>
                  <a:lnTo>
                    <a:pt x="162725" y="6121"/>
                  </a:lnTo>
                  <a:lnTo>
                    <a:pt x="162725" y="5765"/>
                  </a:lnTo>
                  <a:lnTo>
                    <a:pt x="363245" y="5765"/>
                  </a:lnTo>
                  <a:lnTo>
                    <a:pt x="363245" y="5397"/>
                  </a:lnTo>
                  <a:lnTo>
                    <a:pt x="162001" y="5397"/>
                  </a:lnTo>
                  <a:lnTo>
                    <a:pt x="162001" y="5041"/>
                  </a:lnTo>
                  <a:lnTo>
                    <a:pt x="363245" y="5041"/>
                  </a:lnTo>
                  <a:lnTo>
                    <a:pt x="363245" y="4673"/>
                  </a:lnTo>
                  <a:lnTo>
                    <a:pt x="160921" y="4673"/>
                  </a:lnTo>
                  <a:lnTo>
                    <a:pt x="160921" y="4318"/>
                  </a:lnTo>
                  <a:lnTo>
                    <a:pt x="159842" y="4318"/>
                  </a:lnTo>
                  <a:lnTo>
                    <a:pt x="159842" y="3962"/>
                  </a:lnTo>
                  <a:lnTo>
                    <a:pt x="159118" y="3962"/>
                  </a:lnTo>
                  <a:lnTo>
                    <a:pt x="159118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158407" y="3238"/>
                  </a:lnTo>
                  <a:lnTo>
                    <a:pt x="158407" y="2882"/>
                  </a:lnTo>
                  <a:lnTo>
                    <a:pt x="157327" y="2882"/>
                  </a:lnTo>
                  <a:lnTo>
                    <a:pt x="157327" y="2514"/>
                  </a:lnTo>
                  <a:lnTo>
                    <a:pt x="156248" y="2514"/>
                  </a:lnTo>
                  <a:lnTo>
                    <a:pt x="156248" y="2159"/>
                  </a:lnTo>
                  <a:lnTo>
                    <a:pt x="363245" y="2159"/>
                  </a:lnTo>
                  <a:lnTo>
                    <a:pt x="363245" y="1803"/>
                  </a:lnTo>
                  <a:lnTo>
                    <a:pt x="155879" y="1803"/>
                  </a:lnTo>
                  <a:lnTo>
                    <a:pt x="155879" y="1435"/>
                  </a:lnTo>
                  <a:lnTo>
                    <a:pt x="363245" y="1435"/>
                  </a:lnTo>
                  <a:lnTo>
                    <a:pt x="363245" y="1079"/>
                  </a:lnTo>
                  <a:close/>
                </a:path>
              </a:pathLst>
            </a:custGeom>
            <a:solidFill>
              <a:srgbClr val="DCDC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16">
              <a:extLst>
                <a:ext uri="{FF2B5EF4-FFF2-40B4-BE49-F238E27FC236}">
                  <a16:creationId xmlns:a16="http://schemas.microsoft.com/office/drawing/2014/main" id="{89686FAE-7747-4FD9-8594-9BE50D92DB7F}"/>
                </a:ext>
              </a:extLst>
            </p:cNvPr>
            <p:cNvSpPr/>
            <p:nvPr/>
          </p:nvSpPr>
          <p:spPr>
            <a:xfrm>
              <a:off x="6197396" y="3794406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168846" y="355"/>
                  </a:lnTo>
                  <a:lnTo>
                    <a:pt x="168846" y="0"/>
                  </a:lnTo>
                  <a:lnTo>
                    <a:pt x="135001" y="0"/>
                  </a:lnTo>
                  <a:lnTo>
                    <a:pt x="135001" y="355"/>
                  </a:lnTo>
                  <a:lnTo>
                    <a:pt x="0" y="355"/>
                  </a:lnTo>
                  <a:lnTo>
                    <a:pt x="0" y="711"/>
                  </a:lnTo>
                  <a:lnTo>
                    <a:pt x="133921" y="711"/>
                  </a:lnTo>
                  <a:lnTo>
                    <a:pt x="133921" y="1079"/>
                  </a:lnTo>
                  <a:lnTo>
                    <a:pt x="133565" y="1079"/>
                  </a:lnTo>
                  <a:lnTo>
                    <a:pt x="133565" y="1435"/>
                  </a:lnTo>
                  <a:lnTo>
                    <a:pt x="0" y="1435"/>
                  </a:lnTo>
                  <a:lnTo>
                    <a:pt x="0" y="1790"/>
                  </a:lnTo>
                  <a:lnTo>
                    <a:pt x="132486" y="1790"/>
                  </a:lnTo>
                  <a:lnTo>
                    <a:pt x="132486" y="2159"/>
                  </a:lnTo>
                  <a:lnTo>
                    <a:pt x="131406" y="2159"/>
                  </a:lnTo>
                  <a:lnTo>
                    <a:pt x="131406" y="2514"/>
                  </a:lnTo>
                  <a:lnTo>
                    <a:pt x="130327" y="2514"/>
                  </a:lnTo>
                  <a:lnTo>
                    <a:pt x="130327" y="2870"/>
                  </a:lnTo>
                  <a:lnTo>
                    <a:pt x="0" y="2870"/>
                  </a:lnTo>
                  <a:lnTo>
                    <a:pt x="0" y="3238"/>
                  </a:lnTo>
                  <a:lnTo>
                    <a:pt x="129959" y="3238"/>
                  </a:lnTo>
                  <a:lnTo>
                    <a:pt x="129959" y="3594"/>
                  </a:lnTo>
                  <a:lnTo>
                    <a:pt x="128879" y="3594"/>
                  </a:lnTo>
                  <a:lnTo>
                    <a:pt x="128879" y="3949"/>
                  </a:lnTo>
                  <a:lnTo>
                    <a:pt x="127800" y="3949"/>
                  </a:lnTo>
                  <a:lnTo>
                    <a:pt x="127800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126720" y="4673"/>
                  </a:lnTo>
                  <a:lnTo>
                    <a:pt x="126720" y="5041"/>
                  </a:lnTo>
                  <a:lnTo>
                    <a:pt x="0" y="5041"/>
                  </a:lnTo>
                  <a:lnTo>
                    <a:pt x="0" y="5397"/>
                  </a:lnTo>
                  <a:lnTo>
                    <a:pt x="126365" y="5397"/>
                  </a:lnTo>
                  <a:lnTo>
                    <a:pt x="126365" y="5753"/>
                  </a:lnTo>
                  <a:lnTo>
                    <a:pt x="125285" y="5753"/>
                  </a:lnTo>
                  <a:lnTo>
                    <a:pt x="125285" y="6121"/>
                  </a:lnTo>
                  <a:lnTo>
                    <a:pt x="124206" y="6121"/>
                  </a:lnTo>
                  <a:lnTo>
                    <a:pt x="124206" y="6477"/>
                  </a:lnTo>
                  <a:lnTo>
                    <a:pt x="0" y="6477"/>
                  </a:lnTo>
                  <a:lnTo>
                    <a:pt x="0" y="6832"/>
                  </a:lnTo>
                  <a:lnTo>
                    <a:pt x="123126" y="6832"/>
                  </a:lnTo>
                  <a:lnTo>
                    <a:pt x="123126" y="7200"/>
                  </a:lnTo>
                  <a:lnTo>
                    <a:pt x="122758" y="7200"/>
                  </a:lnTo>
                  <a:lnTo>
                    <a:pt x="122758" y="7556"/>
                  </a:lnTo>
                  <a:lnTo>
                    <a:pt x="121678" y="7556"/>
                  </a:lnTo>
                  <a:lnTo>
                    <a:pt x="121678" y="7912"/>
                  </a:lnTo>
                  <a:lnTo>
                    <a:pt x="0" y="7912"/>
                  </a:lnTo>
                  <a:lnTo>
                    <a:pt x="0" y="8280"/>
                  </a:lnTo>
                  <a:lnTo>
                    <a:pt x="120599" y="8280"/>
                  </a:lnTo>
                  <a:lnTo>
                    <a:pt x="120599" y="8636"/>
                  </a:lnTo>
                  <a:lnTo>
                    <a:pt x="0" y="8636"/>
                  </a:lnTo>
                  <a:lnTo>
                    <a:pt x="0" y="8991"/>
                  </a:lnTo>
                  <a:lnTo>
                    <a:pt x="119519" y="8991"/>
                  </a:lnTo>
                  <a:lnTo>
                    <a:pt x="119519" y="9359"/>
                  </a:lnTo>
                  <a:lnTo>
                    <a:pt x="119164" y="9359"/>
                  </a:lnTo>
                  <a:lnTo>
                    <a:pt x="119164" y="9715"/>
                  </a:lnTo>
                  <a:lnTo>
                    <a:pt x="118084" y="9715"/>
                  </a:lnTo>
                  <a:lnTo>
                    <a:pt x="118084" y="10071"/>
                  </a:lnTo>
                  <a:lnTo>
                    <a:pt x="0" y="10071"/>
                  </a:lnTo>
                  <a:lnTo>
                    <a:pt x="0" y="10439"/>
                  </a:lnTo>
                  <a:lnTo>
                    <a:pt x="117360" y="10439"/>
                  </a:lnTo>
                  <a:lnTo>
                    <a:pt x="117360" y="10795"/>
                  </a:lnTo>
                  <a:lnTo>
                    <a:pt x="116281" y="10795"/>
                  </a:lnTo>
                  <a:lnTo>
                    <a:pt x="116281" y="11150"/>
                  </a:lnTo>
                  <a:lnTo>
                    <a:pt x="115557" y="11150"/>
                  </a:lnTo>
                  <a:lnTo>
                    <a:pt x="115557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114477" y="11874"/>
                  </a:lnTo>
                  <a:lnTo>
                    <a:pt x="114477" y="12230"/>
                  </a:lnTo>
                  <a:lnTo>
                    <a:pt x="113766" y="12230"/>
                  </a:lnTo>
                  <a:lnTo>
                    <a:pt x="113766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190080" y="12598"/>
                  </a:lnTo>
                  <a:lnTo>
                    <a:pt x="190080" y="12230"/>
                  </a:lnTo>
                  <a:lnTo>
                    <a:pt x="189357" y="12230"/>
                  </a:lnTo>
                  <a:lnTo>
                    <a:pt x="189357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187921" y="11518"/>
                  </a:lnTo>
                  <a:lnTo>
                    <a:pt x="187921" y="11150"/>
                  </a:lnTo>
                  <a:lnTo>
                    <a:pt x="187566" y="11150"/>
                  </a:lnTo>
                  <a:lnTo>
                    <a:pt x="187566" y="10795"/>
                  </a:lnTo>
                  <a:lnTo>
                    <a:pt x="186486" y="10795"/>
                  </a:lnTo>
                  <a:lnTo>
                    <a:pt x="186486" y="10439"/>
                  </a:lnTo>
                  <a:lnTo>
                    <a:pt x="363245" y="10439"/>
                  </a:lnTo>
                  <a:lnTo>
                    <a:pt x="363245" y="10071"/>
                  </a:lnTo>
                  <a:lnTo>
                    <a:pt x="185762" y="10071"/>
                  </a:lnTo>
                  <a:lnTo>
                    <a:pt x="185762" y="9715"/>
                  </a:lnTo>
                  <a:lnTo>
                    <a:pt x="184683" y="9715"/>
                  </a:lnTo>
                  <a:lnTo>
                    <a:pt x="184683" y="9359"/>
                  </a:lnTo>
                  <a:lnTo>
                    <a:pt x="183959" y="9359"/>
                  </a:lnTo>
                  <a:lnTo>
                    <a:pt x="183959" y="8991"/>
                  </a:lnTo>
                  <a:lnTo>
                    <a:pt x="363245" y="8991"/>
                  </a:lnTo>
                  <a:lnTo>
                    <a:pt x="363245" y="8636"/>
                  </a:lnTo>
                  <a:lnTo>
                    <a:pt x="183248" y="8636"/>
                  </a:lnTo>
                  <a:lnTo>
                    <a:pt x="183248" y="8280"/>
                  </a:lnTo>
                  <a:lnTo>
                    <a:pt x="363245" y="8280"/>
                  </a:lnTo>
                  <a:lnTo>
                    <a:pt x="363245" y="7912"/>
                  </a:lnTo>
                  <a:lnTo>
                    <a:pt x="182168" y="7912"/>
                  </a:lnTo>
                  <a:lnTo>
                    <a:pt x="182168" y="7556"/>
                  </a:lnTo>
                  <a:lnTo>
                    <a:pt x="181089" y="7556"/>
                  </a:lnTo>
                  <a:lnTo>
                    <a:pt x="181089" y="7200"/>
                  </a:lnTo>
                  <a:lnTo>
                    <a:pt x="180365" y="7200"/>
                  </a:lnTo>
                  <a:lnTo>
                    <a:pt x="180365" y="6832"/>
                  </a:lnTo>
                  <a:lnTo>
                    <a:pt x="363245" y="6832"/>
                  </a:lnTo>
                  <a:lnTo>
                    <a:pt x="363245" y="6477"/>
                  </a:lnTo>
                  <a:lnTo>
                    <a:pt x="179641" y="6477"/>
                  </a:lnTo>
                  <a:lnTo>
                    <a:pt x="179641" y="6121"/>
                  </a:lnTo>
                  <a:lnTo>
                    <a:pt x="178562" y="6121"/>
                  </a:lnTo>
                  <a:lnTo>
                    <a:pt x="178562" y="5753"/>
                  </a:lnTo>
                  <a:lnTo>
                    <a:pt x="177482" y="5753"/>
                  </a:lnTo>
                  <a:lnTo>
                    <a:pt x="177482" y="5397"/>
                  </a:lnTo>
                  <a:lnTo>
                    <a:pt x="363245" y="5397"/>
                  </a:lnTo>
                  <a:lnTo>
                    <a:pt x="363245" y="5041"/>
                  </a:lnTo>
                  <a:lnTo>
                    <a:pt x="177126" y="5041"/>
                  </a:lnTo>
                  <a:lnTo>
                    <a:pt x="177126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176047" y="4318"/>
                  </a:lnTo>
                  <a:lnTo>
                    <a:pt x="176047" y="3949"/>
                  </a:lnTo>
                  <a:lnTo>
                    <a:pt x="174967" y="3949"/>
                  </a:lnTo>
                  <a:lnTo>
                    <a:pt x="174967" y="3594"/>
                  </a:lnTo>
                  <a:lnTo>
                    <a:pt x="173888" y="3594"/>
                  </a:lnTo>
                  <a:lnTo>
                    <a:pt x="173888" y="3238"/>
                  </a:lnTo>
                  <a:lnTo>
                    <a:pt x="363245" y="3238"/>
                  </a:lnTo>
                  <a:lnTo>
                    <a:pt x="363245" y="2870"/>
                  </a:lnTo>
                  <a:lnTo>
                    <a:pt x="173520" y="2870"/>
                  </a:lnTo>
                  <a:lnTo>
                    <a:pt x="173520" y="2514"/>
                  </a:lnTo>
                  <a:lnTo>
                    <a:pt x="172440" y="2514"/>
                  </a:lnTo>
                  <a:lnTo>
                    <a:pt x="172440" y="2159"/>
                  </a:lnTo>
                  <a:lnTo>
                    <a:pt x="171361" y="2159"/>
                  </a:lnTo>
                  <a:lnTo>
                    <a:pt x="171361" y="1790"/>
                  </a:lnTo>
                  <a:lnTo>
                    <a:pt x="363245" y="1790"/>
                  </a:lnTo>
                  <a:lnTo>
                    <a:pt x="363245" y="1435"/>
                  </a:lnTo>
                  <a:lnTo>
                    <a:pt x="170281" y="1435"/>
                  </a:lnTo>
                  <a:lnTo>
                    <a:pt x="170281" y="1079"/>
                  </a:lnTo>
                  <a:lnTo>
                    <a:pt x="169926" y="1079"/>
                  </a:lnTo>
                  <a:lnTo>
                    <a:pt x="169926" y="711"/>
                  </a:lnTo>
                  <a:lnTo>
                    <a:pt x="363245" y="711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17">
              <a:extLst>
                <a:ext uri="{FF2B5EF4-FFF2-40B4-BE49-F238E27FC236}">
                  <a16:creationId xmlns:a16="http://schemas.microsoft.com/office/drawing/2014/main" id="{FACA87CD-4E07-4DC3-AD32-8C0CADECA1F9}"/>
                </a:ext>
              </a:extLst>
            </p:cNvPr>
            <p:cNvSpPr/>
            <p:nvPr/>
          </p:nvSpPr>
          <p:spPr>
            <a:xfrm>
              <a:off x="6197396" y="3807360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723"/>
                  </a:moveTo>
                  <a:lnTo>
                    <a:pt x="191528" y="723"/>
                  </a:lnTo>
                  <a:lnTo>
                    <a:pt x="191528" y="355"/>
                  </a:lnTo>
                  <a:lnTo>
                    <a:pt x="191160" y="355"/>
                  </a:lnTo>
                  <a:lnTo>
                    <a:pt x="191160" y="0"/>
                  </a:lnTo>
                  <a:lnTo>
                    <a:pt x="112687" y="0"/>
                  </a:lnTo>
                  <a:lnTo>
                    <a:pt x="112687" y="355"/>
                  </a:lnTo>
                  <a:lnTo>
                    <a:pt x="112318" y="355"/>
                  </a:lnTo>
                  <a:lnTo>
                    <a:pt x="112318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110883" y="1079"/>
                  </a:lnTo>
                  <a:lnTo>
                    <a:pt x="110883" y="1447"/>
                  </a:lnTo>
                  <a:lnTo>
                    <a:pt x="110159" y="1447"/>
                  </a:lnTo>
                  <a:lnTo>
                    <a:pt x="110159" y="1803"/>
                  </a:lnTo>
                  <a:lnTo>
                    <a:pt x="109080" y="1803"/>
                  </a:lnTo>
                  <a:lnTo>
                    <a:pt x="109080" y="2159"/>
                  </a:lnTo>
                  <a:lnTo>
                    <a:pt x="0" y="2159"/>
                  </a:lnTo>
                  <a:lnTo>
                    <a:pt x="0" y="2527"/>
                  </a:lnTo>
                  <a:lnTo>
                    <a:pt x="108724" y="2527"/>
                  </a:lnTo>
                  <a:lnTo>
                    <a:pt x="108724" y="2882"/>
                  </a:lnTo>
                  <a:lnTo>
                    <a:pt x="107645" y="2882"/>
                  </a:lnTo>
                  <a:lnTo>
                    <a:pt x="107645" y="3238"/>
                  </a:lnTo>
                  <a:lnTo>
                    <a:pt x="0" y="3238"/>
                  </a:lnTo>
                  <a:lnTo>
                    <a:pt x="0" y="3962"/>
                  </a:lnTo>
                  <a:lnTo>
                    <a:pt x="105486" y="3962"/>
                  </a:lnTo>
                  <a:lnTo>
                    <a:pt x="105486" y="4318"/>
                  </a:lnTo>
                  <a:lnTo>
                    <a:pt x="0" y="4318"/>
                  </a:lnTo>
                  <a:lnTo>
                    <a:pt x="0" y="4686"/>
                  </a:lnTo>
                  <a:lnTo>
                    <a:pt x="105117" y="4686"/>
                  </a:lnTo>
                  <a:lnTo>
                    <a:pt x="105117" y="5041"/>
                  </a:lnTo>
                  <a:lnTo>
                    <a:pt x="104038" y="5041"/>
                  </a:lnTo>
                  <a:lnTo>
                    <a:pt x="104038" y="5397"/>
                  </a:lnTo>
                  <a:lnTo>
                    <a:pt x="102958" y="5397"/>
                  </a:lnTo>
                  <a:lnTo>
                    <a:pt x="102958" y="5765"/>
                  </a:lnTo>
                  <a:lnTo>
                    <a:pt x="0" y="5765"/>
                  </a:lnTo>
                  <a:lnTo>
                    <a:pt x="0" y="6121"/>
                  </a:lnTo>
                  <a:lnTo>
                    <a:pt x="101879" y="6121"/>
                  </a:lnTo>
                  <a:lnTo>
                    <a:pt x="101879" y="6477"/>
                  </a:lnTo>
                  <a:lnTo>
                    <a:pt x="101168" y="6477"/>
                  </a:lnTo>
                  <a:lnTo>
                    <a:pt x="101168" y="6845"/>
                  </a:lnTo>
                  <a:lnTo>
                    <a:pt x="0" y="6845"/>
                  </a:lnTo>
                  <a:lnTo>
                    <a:pt x="0" y="7556"/>
                  </a:lnTo>
                  <a:lnTo>
                    <a:pt x="99364" y="7556"/>
                  </a:lnTo>
                  <a:lnTo>
                    <a:pt x="99364" y="7924"/>
                  </a:lnTo>
                  <a:lnTo>
                    <a:pt x="98285" y="7924"/>
                  </a:lnTo>
                  <a:lnTo>
                    <a:pt x="98285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97561" y="8636"/>
                  </a:lnTo>
                  <a:lnTo>
                    <a:pt x="97561" y="9004"/>
                  </a:lnTo>
                  <a:lnTo>
                    <a:pt x="96837" y="9004"/>
                  </a:lnTo>
                  <a:lnTo>
                    <a:pt x="96837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96126" y="9715"/>
                  </a:lnTo>
                  <a:lnTo>
                    <a:pt x="96126" y="10083"/>
                  </a:lnTo>
                  <a:lnTo>
                    <a:pt x="95046" y="10083"/>
                  </a:lnTo>
                  <a:lnTo>
                    <a:pt x="95046" y="10439"/>
                  </a:lnTo>
                  <a:lnTo>
                    <a:pt x="93967" y="10439"/>
                  </a:lnTo>
                  <a:lnTo>
                    <a:pt x="93967" y="10807"/>
                  </a:lnTo>
                  <a:lnTo>
                    <a:pt x="0" y="10807"/>
                  </a:lnTo>
                  <a:lnTo>
                    <a:pt x="0" y="11163"/>
                  </a:lnTo>
                  <a:lnTo>
                    <a:pt x="93243" y="11163"/>
                  </a:lnTo>
                  <a:lnTo>
                    <a:pt x="93243" y="11518"/>
                  </a:lnTo>
                  <a:lnTo>
                    <a:pt x="92519" y="11518"/>
                  </a:lnTo>
                  <a:lnTo>
                    <a:pt x="92519" y="11887"/>
                  </a:lnTo>
                  <a:lnTo>
                    <a:pt x="0" y="11887"/>
                  </a:lnTo>
                  <a:lnTo>
                    <a:pt x="0" y="12598"/>
                  </a:lnTo>
                  <a:lnTo>
                    <a:pt x="90360" y="12598"/>
                  </a:lnTo>
                  <a:lnTo>
                    <a:pt x="90360" y="12966"/>
                  </a:lnTo>
                  <a:lnTo>
                    <a:pt x="0" y="12966"/>
                  </a:lnTo>
                  <a:lnTo>
                    <a:pt x="0" y="13322"/>
                  </a:lnTo>
                  <a:lnTo>
                    <a:pt x="363245" y="13322"/>
                  </a:lnTo>
                  <a:lnTo>
                    <a:pt x="363245" y="12966"/>
                  </a:lnTo>
                  <a:lnTo>
                    <a:pt x="212763" y="12966"/>
                  </a:lnTo>
                  <a:lnTo>
                    <a:pt x="212763" y="12598"/>
                  </a:lnTo>
                  <a:lnTo>
                    <a:pt x="363245" y="12598"/>
                  </a:lnTo>
                  <a:lnTo>
                    <a:pt x="363245" y="11887"/>
                  </a:lnTo>
                  <a:lnTo>
                    <a:pt x="211328" y="11887"/>
                  </a:lnTo>
                  <a:lnTo>
                    <a:pt x="211328" y="11518"/>
                  </a:lnTo>
                  <a:lnTo>
                    <a:pt x="210604" y="11518"/>
                  </a:lnTo>
                  <a:lnTo>
                    <a:pt x="210604" y="11163"/>
                  </a:lnTo>
                  <a:lnTo>
                    <a:pt x="363245" y="11163"/>
                  </a:lnTo>
                  <a:lnTo>
                    <a:pt x="363245" y="10807"/>
                  </a:lnTo>
                  <a:lnTo>
                    <a:pt x="209169" y="10807"/>
                  </a:lnTo>
                  <a:lnTo>
                    <a:pt x="209169" y="10439"/>
                  </a:lnTo>
                  <a:lnTo>
                    <a:pt x="208800" y="10439"/>
                  </a:lnTo>
                  <a:lnTo>
                    <a:pt x="208800" y="10083"/>
                  </a:lnTo>
                  <a:lnTo>
                    <a:pt x="207721" y="10083"/>
                  </a:lnTo>
                  <a:lnTo>
                    <a:pt x="207721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206997" y="9359"/>
                  </a:lnTo>
                  <a:lnTo>
                    <a:pt x="206997" y="9004"/>
                  </a:lnTo>
                  <a:lnTo>
                    <a:pt x="205917" y="9004"/>
                  </a:lnTo>
                  <a:lnTo>
                    <a:pt x="205917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205206" y="8280"/>
                  </a:lnTo>
                  <a:lnTo>
                    <a:pt x="205206" y="7924"/>
                  </a:lnTo>
                  <a:lnTo>
                    <a:pt x="204127" y="7924"/>
                  </a:lnTo>
                  <a:lnTo>
                    <a:pt x="204127" y="7556"/>
                  </a:lnTo>
                  <a:lnTo>
                    <a:pt x="363245" y="7556"/>
                  </a:lnTo>
                  <a:lnTo>
                    <a:pt x="363245" y="6845"/>
                  </a:lnTo>
                  <a:lnTo>
                    <a:pt x="202323" y="6845"/>
                  </a:lnTo>
                  <a:lnTo>
                    <a:pt x="202323" y="6477"/>
                  </a:lnTo>
                  <a:lnTo>
                    <a:pt x="201968" y="6477"/>
                  </a:lnTo>
                  <a:lnTo>
                    <a:pt x="201968" y="6121"/>
                  </a:lnTo>
                  <a:lnTo>
                    <a:pt x="363245" y="6121"/>
                  </a:lnTo>
                  <a:lnTo>
                    <a:pt x="363245" y="5765"/>
                  </a:lnTo>
                  <a:lnTo>
                    <a:pt x="200888" y="5765"/>
                  </a:lnTo>
                  <a:lnTo>
                    <a:pt x="200888" y="5397"/>
                  </a:lnTo>
                  <a:lnTo>
                    <a:pt x="199809" y="5397"/>
                  </a:lnTo>
                  <a:lnTo>
                    <a:pt x="199809" y="5041"/>
                  </a:lnTo>
                  <a:lnTo>
                    <a:pt x="198716" y="5041"/>
                  </a:lnTo>
                  <a:lnTo>
                    <a:pt x="198716" y="4686"/>
                  </a:lnTo>
                  <a:lnTo>
                    <a:pt x="363245" y="4686"/>
                  </a:lnTo>
                  <a:lnTo>
                    <a:pt x="363245" y="4318"/>
                  </a:lnTo>
                  <a:lnTo>
                    <a:pt x="198361" y="4318"/>
                  </a:lnTo>
                  <a:lnTo>
                    <a:pt x="198361" y="3962"/>
                  </a:lnTo>
                  <a:lnTo>
                    <a:pt x="363245" y="3962"/>
                  </a:lnTo>
                  <a:lnTo>
                    <a:pt x="363245" y="3238"/>
                  </a:lnTo>
                  <a:lnTo>
                    <a:pt x="196202" y="3238"/>
                  </a:lnTo>
                  <a:lnTo>
                    <a:pt x="196202" y="2882"/>
                  </a:lnTo>
                  <a:lnTo>
                    <a:pt x="195122" y="2882"/>
                  </a:lnTo>
                  <a:lnTo>
                    <a:pt x="195122" y="2527"/>
                  </a:lnTo>
                  <a:lnTo>
                    <a:pt x="363245" y="2527"/>
                  </a:lnTo>
                  <a:lnTo>
                    <a:pt x="363245" y="2159"/>
                  </a:lnTo>
                  <a:lnTo>
                    <a:pt x="194767" y="2159"/>
                  </a:lnTo>
                  <a:lnTo>
                    <a:pt x="194767" y="1803"/>
                  </a:lnTo>
                  <a:lnTo>
                    <a:pt x="193687" y="1803"/>
                  </a:lnTo>
                  <a:lnTo>
                    <a:pt x="193687" y="1447"/>
                  </a:lnTo>
                  <a:lnTo>
                    <a:pt x="192608" y="1447"/>
                  </a:lnTo>
                  <a:lnTo>
                    <a:pt x="192608" y="1079"/>
                  </a:lnTo>
                  <a:lnTo>
                    <a:pt x="363245" y="1079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18">
              <a:extLst>
                <a:ext uri="{FF2B5EF4-FFF2-40B4-BE49-F238E27FC236}">
                  <a16:creationId xmlns:a16="http://schemas.microsoft.com/office/drawing/2014/main" id="{A73644B4-59A6-4F2E-A69D-B0C202958FB9}"/>
                </a:ext>
              </a:extLst>
            </p:cNvPr>
            <p:cNvSpPr/>
            <p:nvPr/>
          </p:nvSpPr>
          <p:spPr>
            <a:xfrm>
              <a:off x="6197396" y="3820682"/>
              <a:ext cx="363855" cy="10160"/>
            </a:xfrm>
            <a:custGeom>
              <a:avLst/>
              <a:gdLst/>
              <a:ahLst/>
              <a:cxnLst/>
              <a:rect l="l" t="t" r="r" b="b"/>
              <a:pathLst>
                <a:path w="363854" h="10160">
                  <a:moveTo>
                    <a:pt x="363245" y="1079"/>
                  </a:moveTo>
                  <a:lnTo>
                    <a:pt x="216001" y="1079"/>
                  </a:lnTo>
                  <a:lnTo>
                    <a:pt x="216001" y="723"/>
                  </a:lnTo>
                  <a:lnTo>
                    <a:pt x="214922" y="723"/>
                  </a:lnTo>
                  <a:lnTo>
                    <a:pt x="214922" y="355"/>
                  </a:lnTo>
                  <a:lnTo>
                    <a:pt x="213842" y="355"/>
                  </a:lnTo>
                  <a:lnTo>
                    <a:pt x="213842" y="0"/>
                  </a:lnTo>
                  <a:lnTo>
                    <a:pt x="90004" y="0"/>
                  </a:lnTo>
                  <a:lnTo>
                    <a:pt x="90004" y="355"/>
                  </a:lnTo>
                  <a:lnTo>
                    <a:pt x="88925" y="355"/>
                  </a:lnTo>
                  <a:lnTo>
                    <a:pt x="88925" y="723"/>
                  </a:lnTo>
                  <a:lnTo>
                    <a:pt x="87845" y="723"/>
                  </a:lnTo>
                  <a:lnTo>
                    <a:pt x="87845" y="1079"/>
                  </a:lnTo>
                  <a:lnTo>
                    <a:pt x="0" y="1079"/>
                  </a:lnTo>
                  <a:lnTo>
                    <a:pt x="0" y="1435"/>
                  </a:lnTo>
                  <a:lnTo>
                    <a:pt x="86766" y="1435"/>
                  </a:lnTo>
                  <a:lnTo>
                    <a:pt x="86766" y="1803"/>
                  </a:lnTo>
                  <a:lnTo>
                    <a:pt x="86398" y="1803"/>
                  </a:lnTo>
                  <a:lnTo>
                    <a:pt x="86398" y="2159"/>
                  </a:lnTo>
                  <a:lnTo>
                    <a:pt x="0" y="2159"/>
                  </a:lnTo>
                  <a:lnTo>
                    <a:pt x="0" y="2882"/>
                  </a:lnTo>
                  <a:lnTo>
                    <a:pt x="84239" y="2882"/>
                  </a:lnTo>
                  <a:lnTo>
                    <a:pt x="84239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83159" y="3594"/>
                  </a:lnTo>
                  <a:lnTo>
                    <a:pt x="83159" y="3962"/>
                  </a:lnTo>
                  <a:lnTo>
                    <a:pt x="82804" y="3962"/>
                  </a:lnTo>
                  <a:lnTo>
                    <a:pt x="82804" y="4318"/>
                  </a:lnTo>
                  <a:lnTo>
                    <a:pt x="81724" y="4318"/>
                  </a:lnTo>
                  <a:lnTo>
                    <a:pt x="81724" y="4673"/>
                  </a:lnTo>
                  <a:lnTo>
                    <a:pt x="0" y="4673"/>
                  </a:lnTo>
                  <a:lnTo>
                    <a:pt x="0" y="5041"/>
                  </a:lnTo>
                  <a:lnTo>
                    <a:pt x="80645" y="5041"/>
                  </a:lnTo>
                  <a:lnTo>
                    <a:pt x="80645" y="5397"/>
                  </a:lnTo>
                  <a:lnTo>
                    <a:pt x="79921" y="5397"/>
                  </a:lnTo>
                  <a:lnTo>
                    <a:pt x="79921" y="5753"/>
                  </a:lnTo>
                  <a:lnTo>
                    <a:pt x="0" y="5753"/>
                  </a:lnTo>
                  <a:lnTo>
                    <a:pt x="0" y="6477"/>
                  </a:lnTo>
                  <a:lnTo>
                    <a:pt x="78117" y="6477"/>
                  </a:lnTo>
                  <a:lnTo>
                    <a:pt x="78117" y="6845"/>
                  </a:lnTo>
                  <a:lnTo>
                    <a:pt x="77406" y="6845"/>
                  </a:lnTo>
                  <a:lnTo>
                    <a:pt x="77406" y="7200"/>
                  </a:lnTo>
                  <a:lnTo>
                    <a:pt x="0" y="7200"/>
                  </a:lnTo>
                  <a:lnTo>
                    <a:pt x="0" y="7556"/>
                  </a:lnTo>
                  <a:lnTo>
                    <a:pt x="76327" y="7556"/>
                  </a:lnTo>
                  <a:lnTo>
                    <a:pt x="76327" y="7924"/>
                  </a:lnTo>
                  <a:lnTo>
                    <a:pt x="75603" y="7924"/>
                  </a:lnTo>
                  <a:lnTo>
                    <a:pt x="75603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74523" y="8636"/>
                  </a:lnTo>
                  <a:lnTo>
                    <a:pt x="74523" y="9004"/>
                  </a:lnTo>
                  <a:lnTo>
                    <a:pt x="73799" y="9004"/>
                  </a:lnTo>
                  <a:lnTo>
                    <a:pt x="73799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230047" y="9359"/>
                  </a:lnTo>
                  <a:lnTo>
                    <a:pt x="230047" y="9004"/>
                  </a:lnTo>
                  <a:lnTo>
                    <a:pt x="228968" y="9004"/>
                  </a:lnTo>
                  <a:lnTo>
                    <a:pt x="228968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228244" y="8280"/>
                  </a:lnTo>
                  <a:lnTo>
                    <a:pt x="228244" y="7924"/>
                  </a:lnTo>
                  <a:lnTo>
                    <a:pt x="227520" y="7924"/>
                  </a:lnTo>
                  <a:lnTo>
                    <a:pt x="227520" y="7556"/>
                  </a:lnTo>
                  <a:lnTo>
                    <a:pt x="363245" y="7556"/>
                  </a:lnTo>
                  <a:lnTo>
                    <a:pt x="363245" y="7200"/>
                  </a:lnTo>
                  <a:lnTo>
                    <a:pt x="226441" y="7200"/>
                  </a:lnTo>
                  <a:lnTo>
                    <a:pt x="226441" y="6845"/>
                  </a:lnTo>
                  <a:lnTo>
                    <a:pt x="225361" y="6845"/>
                  </a:lnTo>
                  <a:lnTo>
                    <a:pt x="225361" y="6477"/>
                  </a:lnTo>
                  <a:lnTo>
                    <a:pt x="363245" y="6477"/>
                  </a:lnTo>
                  <a:lnTo>
                    <a:pt x="363245" y="5753"/>
                  </a:lnTo>
                  <a:lnTo>
                    <a:pt x="223926" y="5753"/>
                  </a:lnTo>
                  <a:lnTo>
                    <a:pt x="223926" y="5397"/>
                  </a:lnTo>
                  <a:lnTo>
                    <a:pt x="223202" y="5397"/>
                  </a:lnTo>
                  <a:lnTo>
                    <a:pt x="223202" y="5041"/>
                  </a:lnTo>
                  <a:lnTo>
                    <a:pt x="363245" y="5041"/>
                  </a:lnTo>
                  <a:lnTo>
                    <a:pt x="363245" y="4673"/>
                  </a:lnTo>
                  <a:lnTo>
                    <a:pt x="222123" y="4673"/>
                  </a:lnTo>
                  <a:lnTo>
                    <a:pt x="222123" y="4318"/>
                  </a:lnTo>
                  <a:lnTo>
                    <a:pt x="221043" y="4318"/>
                  </a:lnTo>
                  <a:lnTo>
                    <a:pt x="221043" y="3962"/>
                  </a:lnTo>
                  <a:lnTo>
                    <a:pt x="219964" y="3962"/>
                  </a:lnTo>
                  <a:lnTo>
                    <a:pt x="219964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219608" y="3238"/>
                  </a:lnTo>
                  <a:lnTo>
                    <a:pt x="219608" y="2882"/>
                  </a:lnTo>
                  <a:lnTo>
                    <a:pt x="363245" y="2882"/>
                  </a:lnTo>
                  <a:lnTo>
                    <a:pt x="363245" y="2159"/>
                  </a:lnTo>
                  <a:lnTo>
                    <a:pt x="217449" y="2159"/>
                  </a:lnTo>
                  <a:lnTo>
                    <a:pt x="217449" y="1803"/>
                  </a:lnTo>
                  <a:lnTo>
                    <a:pt x="216357" y="1803"/>
                  </a:lnTo>
                  <a:lnTo>
                    <a:pt x="216357" y="1435"/>
                  </a:lnTo>
                  <a:lnTo>
                    <a:pt x="363245" y="1435"/>
                  </a:lnTo>
                  <a:lnTo>
                    <a:pt x="363245" y="1079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19">
              <a:extLst>
                <a:ext uri="{FF2B5EF4-FFF2-40B4-BE49-F238E27FC236}">
                  <a16:creationId xmlns:a16="http://schemas.microsoft.com/office/drawing/2014/main" id="{8AD420E8-4821-456B-92A6-FC8983E305E0}"/>
                </a:ext>
              </a:extLst>
            </p:cNvPr>
            <p:cNvSpPr/>
            <p:nvPr/>
          </p:nvSpPr>
          <p:spPr>
            <a:xfrm>
              <a:off x="6197396" y="3830398"/>
              <a:ext cx="363855" cy="10160"/>
            </a:xfrm>
            <a:custGeom>
              <a:avLst/>
              <a:gdLst/>
              <a:ahLst/>
              <a:cxnLst/>
              <a:rect l="l" t="t" r="r" b="b"/>
              <a:pathLst>
                <a:path w="363854" h="10160">
                  <a:moveTo>
                    <a:pt x="363245" y="0"/>
                  </a:moveTo>
                  <a:lnTo>
                    <a:pt x="0" y="0"/>
                  </a:lnTo>
                  <a:lnTo>
                    <a:pt x="0" y="368"/>
                  </a:lnTo>
                  <a:lnTo>
                    <a:pt x="72364" y="368"/>
                  </a:lnTo>
                  <a:lnTo>
                    <a:pt x="72364" y="723"/>
                  </a:lnTo>
                  <a:lnTo>
                    <a:pt x="71285" y="723"/>
                  </a:lnTo>
                  <a:lnTo>
                    <a:pt x="71285" y="1079"/>
                  </a:lnTo>
                  <a:lnTo>
                    <a:pt x="0" y="1079"/>
                  </a:lnTo>
                  <a:lnTo>
                    <a:pt x="0" y="1447"/>
                  </a:lnTo>
                  <a:lnTo>
                    <a:pt x="70205" y="1447"/>
                  </a:lnTo>
                  <a:lnTo>
                    <a:pt x="70205" y="1803"/>
                  </a:lnTo>
                  <a:lnTo>
                    <a:pt x="69126" y="1803"/>
                  </a:lnTo>
                  <a:lnTo>
                    <a:pt x="69126" y="2159"/>
                  </a:lnTo>
                  <a:lnTo>
                    <a:pt x="0" y="2159"/>
                  </a:lnTo>
                  <a:lnTo>
                    <a:pt x="0" y="2527"/>
                  </a:lnTo>
                  <a:lnTo>
                    <a:pt x="68757" y="2527"/>
                  </a:lnTo>
                  <a:lnTo>
                    <a:pt x="68757" y="2882"/>
                  </a:lnTo>
                  <a:lnTo>
                    <a:pt x="67678" y="2882"/>
                  </a:lnTo>
                  <a:lnTo>
                    <a:pt x="67678" y="3238"/>
                  </a:lnTo>
                  <a:lnTo>
                    <a:pt x="66598" y="3238"/>
                  </a:lnTo>
                  <a:lnTo>
                    <a:pt x="66598" y="3606"/>
                  </a:lnTo>
                  <a:lnTo>
                    <a:pt x="0" y="3606"/>
                  </a:lnTo>
                  <a:lnTo>
                    <a:pt x="0" y="3962"/>
                  </a:lnTo>
                  <a:lnTo>
                    <a:pt x="65519" y="3962"/>
                  </a:lnTo>
                  <a:lnTo>
                    <a:pt x="65519" y="4318"/>
                  </a:lnTo>
                  <a:lnTo>
                    <a:pt x="65163" y="4318"/>
                  </a:lnTo>
                  <a:lnTo>
                    <a:pt x="65163" y="4686"/>
                  </a:lnTo>
                  <a:lnTo>
                    <a:pt x="0" y="4686"/>
                  </a:lnTo>
                  <a:lnTo>
                    <a:pt x="0" y="5397"/>
                  </a:lnTo>
                  <a:lnTo>
                    <a:pt x="63004" y="5397"/>
                  </a:lnTo>
                  <a:lnTo>
                    <a:pt x="63004" y="5765"/>
                  </a:lnTo>
                  <a:lnTo>
                    <a:pt x="0" y="5765"/>
                  </a:lnTo>
                  <a:lnTo>
                    <a:pt x="0" y="6121"/>
                  </a:lnTo>
                  <a:lnTo>
                    <a:pt x="61925" y="6121"/>
                  </a:lnTo>
                  <a:lnTo>
                    <a:pt x="61925" y="6489"/>
                  </a:lnTo>
                  <a:lnTo>
                    <a:pt x="61556" y="6489"/>
                  </a:lnTo>
                  <a:lnTo>
                    <a:pt x="61556" y="6845"/>
                  </a:lnTo>
                  <a:lnTo>
                    <a:pt x="60477" y="6845"/>
                  </a:lnTo>
                  <a:lnTo>
                    <a:pt x="60477" y="7200"/>
                  </a:lnTo>
                  <a:lnTo>
                    <a:pt x="0" y="7200"/>
                  </a:lnTo>
                  <a:lnTo>
                    <a:pt x="0" y="7569"/>
                  </a:lnTo>
                  <a:lnTo>
                    <a:pt x="59766" y="7569"/>
                  </a:lnTo>
                  <a:lnTo>
                    <a:pt x="59766" y="7924"/>
                  </a:lnTo>
                  <a:lnTo>
                    <a:pt x="58318" y="7924"/>
                  </a:lnTo>
                  <a:lnTo>
                    <a:pt x="58318" y="8280"/>
                  </a:lnTo>
                  <a:lnTo>
                    <a:pt x="0" y="8280"/>
                  </a:lnTo>
                  <a:lnTo>
                    <a:pt x="0" y="9004"/>
                  </a:lnTo>
                  <a:lnTo>
                    <a:pt x="56883" y="9004"/>
                  </a:lnTo>
                  <a:lnTo>
                    <a:pt x="56883" y="9359"/>
                  </a:lnTo>
                  <a:lnTo>
                    <a:pt x="56159" y="9359"/>
                  </a:lnTo>
                  <a:lnTo>
                    <a:pt x="56159" y="9728"/>
                  </a:lnTo>
                  <a:lnTo>
                    <a:pt x="0" y="9728"/>
                  </a:lnTo>
                  <a:lnTo>
                    <a:pt x="0" y="10083"/>
                  </a:lnTo>
                  <a:lnTo>
                    <a:pt x="363245" y="10083"/>
                  </a:lnTo>
                  <a:lnTo>
                    <a:pt x="363245" y="9728"/>
                  </a:lnTo>
                  <a:lnTo>
                    <a:pt x="247688" y="9728"/>
                  </a:lnTo>
                  <a:lnTo>
                    <a:pt x="247688" y="9359"/>
                  </a:lnTo>
                  <a:lnTo>
                    <a:pt x="246964" y="9359"/>
                  </a:lnTo>
                  <a:lnTo>
                    <a:pt x="246964" y="9004"/>
                  </a:lnTo>
                  <a:lnTo>
                    <a:pt x="363245" y="9004"/>
                  </a:lnTo>
                  <a:lnTo>
                    <a:pt x="363245" y="8280"/>
                  </a:lnTo>
                  <a:lnTo>
                    <a:pt x="245160" y="8280"/>
                  </a:lnTo>
                  <a:lnTo>
                    <a:pt x="245160" y="7924"/>
                  </a:lnTo>
                  <a:lnTo>
                    <a:pt x="244081" y="7924"/>
                  </a:lnTo>
                  <a:lnTo>
                    <a:pt x="244081" y="7569"/>
                  </a:lnTo>
                  <a:lnTo>
                    <a:pt x="363245" y="7569"/>
                  </a:lnTo>
                  <a:lnTo>
                    <a:pt x="363245" y="7200"/>
                  </a:lnTo>
                  <a:lnTo>
                    <a:pt x="243357" y="7200"/>
                  </a:lnTo>
                  <a:lnTo>
                    <a:pt x="243357" y="6845"/>
                  </a:lnTo>
                  <a:lnTo>
                    <a:pt x="242277" y="6845"/>
                  </a:lnTo>
                  <a:lnTo>
                    <a:pt x="242277" y="6489"/>
                  </a:lnTo>
                  <a:lnTo>
                    <a:pt x="241566" y="6489"/>
                  </a:lnTo>
                  <a:lnTo>
                    <a:pt x="241566" y="6121"/>
                  </a:lnTo>
                  <a:lnTo>
                    <a:pt x="363245" y="6121"/>
                  </a:lnTo>
                  <a:lnTo>
                    <a:pt x="363245" y="5765"/>
                  </a:lnTo>
                  <a:lnTo>
                    <a:pt x="240842" y="5765"/>
                  </a:lnTo>
                  <a:lnTo>
                    <a:pt x="240842" y="5397"/>
                  </a:lnTo>
                  <a:lnTo>
                    <a:pt x="363245" y="5397"/>
                  </a:lnTo>
                  <a:lnTo>
                    <a:pt x="363245" y="4686"/>
                  </a:lnTo>
                  <a:lnTo>
                    <a:pt x="238683" y="4686"/>
                  </a:lnTo>
                  <a:lnTo>
                    <a:pt x="238683" y="4318"/>
                  </a:lnTo>
                  <a:lnTo>
                    <a:pt x="238328" y="4318"/>
                  </a:lnTo>
                  <a:lnTo>
                    <a:pt x="238328" y="3962"/>
                  </a:lnTo>
                  <a:lnTo>
                    <a:pt x="363245" y="3962"/>
                  </a:lnTo>
                  <a:lnTo>
                    <a:pt x="363245" y="3606"/>
                  </a:lnTo>
                  <a:lnTo>
                    <a:pt x="237248" y="3606"/>
                  </a:lnTo>
                  <a:lnTo>
                    <a:pt x="237248" y="3238"/>
                  </a:lnTo>
                  <a:lnTo>
                    <a:pt x="236169" y="3238"/>
                  </a:lnTo>
                  <a:lnTo>
                    <a:pt x="236169" y="2882"/>
                  </a:lnTo>
                  <a:lnTo>
                    <a:pt x="235077" y="2882"/>
                  </a:lnTo>
                  <a:lnTo>
                    <a:pt x="235077" y="2527"/>
                  </a:lnTo>
                  <a:lnTo>
                    <a:pt x="363245" y="2527"/>
                  </a:lnTo>
                  <a:lnTo>
                    <a:pt x="363245" y="2159"/>
                  </a:lnTo>
                  <a:lnTo>
                    <a:pt x="234721" y="2159"/>
                  </a:lnTo>
                  <a:lnTo>
                    <a:pt x="234721" y="1803"/>
                  </a:lnTo>
                  <a:lnTo>
                    <a:pt x="233641" y="1803"/>
                  </a:lnTo>
                  <a:lnTo>
                    <a:pt x="233641" y="1447"/>
                  </a:lnTo>
                  <a:lnTo>
                    <a:pt x="363245" y="1447"/>
                  </a:lnTo>
                  <a:lnTo>
                    <a:pt x="363245" y="1079"/>
                  </a:lnTo>
                  <a:lnTo>
                    <a:pt x="232562" y="1079"/>
                  </a:lnTo>
                  <a:lnTo>
                    <a:pt x="232562" y="723"/>
                  </a:lnTo>
                  <a:lnTo>
                    <a:pt x="231482" y="723"/>
                  </a:lnTo>
                  <a:lnTo>
                    <a:pt x="231482" y="368"/>
                  </a:lnTo>
                  <a:lnTo>
                    <a:pt x="363245" y="368"/>
                  </a:lnTo>
                  <a:lnTo>
                    <a:pt x="363245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0">
              <a:extLst>
                <a:ext uri="{FF2B5EF4-FFF2-40B4-BE49-F238E27FC236}">
                  <a16:creationId xmlns:a16="http://schemas.microsoft.com/office/drawing/2014/main" id="{85A9AACE-F074-4045-8F2F-49DCA3EA5836}"/>
                </a:ext>
              </a:extLst>
            </p:cNvPr>
            <p:cNvSpPr/>
            <p:nvPr/>
          </p:nvSpPr>
          <p:spPr>
            <a:xfrm>
              <a:off x="6197396" y="3840482"/>
              <a:ext cx="363855" cy="12700"/>
            </a:xfrm>
            <a:custGeom>
              <a:avLst/>
              <a:gdLst/>
              <a:ahLst/>
              <a:cxnLst/>
              <a:rect l="l" t="t" r="r" b="b"/>
              <a:pathLst>
                <a:path w="363854" h="12700">
                  <a:moveTo>
                    <a:pt x="363245" y="723"/>
                  </a:moveTo>
                  <a:lnTo>
                    <a:pt x="249123" y="723"/>
                  </a:lnTo>
                  <a:lnTo>
                    <a:pt x="249123" y="355"/>
                  </a:lnTo>
                  <a:lnTo>
                    <a:pt x="248767" y="355"/>
                  </a:lnTo>
                  <a:lnTo>
                    <a:pt x="248767" y="0"/>
                  </a:lnTo>
                  <a:lnTo>
                    <a:pt x="55079" y="0"/>
                  </a:lnTo>
                  <a:lnTo>
                    <a:pt x="55079" y="355"/>
                  </a:lnTo>
                  <a:lnTo>
                    <a:pt x="54368" y="355"/>
                  </a:lnTo>
                  <a:lnTo>
                    <a:pt x="54368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53289" y="1079"/>
                  </a:lnTo>
                  <a:lnTo>
                    <a:pt x="53289" y="1435"/>
                  </a:lnTo>
                  <a:lnTo>
                    <a:pt x="52565" y="1435"/>
                  </a:lnTo>
                  <a:lnTo>
                    <a:pt x="52565" y="1803"/>
                  </a:lnTo>
                  <a:lnTo>
                    <a:pt x="0" y="1803"/>
                  </a:lnTo>
                  <a:lnTo>
                    <a:pt x="0" y="2514"/>
                  </a:lnTo>
                  <a:lnTo>
                    <a:pt x="50406" y="2514"/>
                  </a:lnTo>
                  <a:lnTo>
                    <a:pt x="50406" y="2882"/>
                  </a:lnTo>
                  <a:lnTo>
                    <a:pt x="50038" y="2882"/>
                  </a:lnTo>
                  <a:lnTo>
                    <a:pt x="50038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48958" y="3594"/>
                  </a:lnTo>
                  <a:lnTo>
                    <a:pt x="48958" y="3962"/>
                  </a:lnTo>
                  <a:lnTo>
                    <a:pt x="47879" y="3962"/>
                  </a:lnTo>
                  <a:lnTo>
                    <a:pt x="47879" y="4318"/>
                  </a:lnTo>
                  <a:lnTo>
                    <a:pt x="0" y="4318"/>
                  </a:lnTo>
                  <a:lnTo>
                    <a:pt x="0" y="4686"/>
                  </a:lnTo>
                  <a:lnTo>
                    <a:pt x="46799" y="4686"/>
                  </a:lnTo>
                  <a:lnTo>
                    <a:pt x="46799" y="5041"/>
                  </a:lnTo>
                  <a:lnTo>
                    <a:pt x="46443" y="5041"/>
                  </a:lnTo>
                  <a:lnTo>
                    <a:pt x="46443" y="5397"/>
                  </a:lnTo>
                  <a:lnTo>
                    <a:pt x="0" y="5397"/>
                  </a:lnTo>
                  <a:lnTo>
                    <a:pt x="0" y="6121"/>
                  </a:lnTo>
                  <a:lnTo>
                    <a:pt x="44284" y="6121"/>
                  </a:lnTo>
                  <a:lnTo>
                    <a:pt x="44284" y="6477"/>
                  </a:lnTo>
                  <a:lnTo>
                    <a:pt x="43561" y="6477"/>
                  </a:lnTo>
                  <a:lnTo>
                    <a:pt x="43561" y="6845"/>
                  </a:lnTo>
                  <a:lnTo>
                    <a:pt x="0" y="6845"/>
                  </a:lnTo>
                  <a:lnTo>
                    <a:pt x="0" y="7200"/>
                  </a:lnTo>
                  <a:lnTo>
                    <a:pt x="42837" y="7200"/>
                  </a:lnTo>
                  <a:lnTo>
                    <a:pt x="42837" y="7556"/>
                  </a:lnTo>
                  <a:lnTo>
                    <a:pt x="41757" y="7556"/>
                  </a:lnTo>
                  <a:lnTo>
                    <a:pt x="41757" y="7924"/>
                  </a:lnTo>
                  <a:lnTo>
                    <a:pt x="0" y="7924"/>
                  </a:lnTo>
                  <a:lnTo>
                    <a:pt x="0" y="8280"/>
                  </a:lnTo>
                  <a:lnTo>
                    <a:pt x="40678" y="8280"/>
                  </a:lnTo>
                  <a:lnTo>
                    <a:pt x="40678" y="8636"/>
                  </a:lnTo>
                  <a:lnTo>
                    <a:pt x="39966" y="8636"/>
                  </a:lnTo>
                  <a:lnTo>
                    <a:pt x="39966" y="9004"/>
                  </a:lnTo>
                  <a:lnTo>
                    <a:pt x="0" y="9004"/>
                  </a:lnTo>
                  <a:lnTo>
                    <a:pt x="0" y="9715"/>
                  </a:lnTo>
                  <a:lnTo>
                    <a:pt x="38163" y="9715"/>
                  </a:lnTo>
                  <a:lnTo>
                    <a:pt x="38163" y="10083"/>
                  </a:lnTo>
                  <a:lnTo>
                    <a:pt x="37084" y="10083"/>
                  </a:lnTo>
                  <a:lnTo>
                    <a:pt x="37084" y="10439"/>
                  </a:lnTo>
                  <a:lnTo>
                    <a:pt x="0" y="10439"/>
                  </a:lnTo>
                  <a:lnTo>
                    <a:pt x="0" y="11163"/>
                  </a:lnTo>
                  <a:lnTo>
                    <a:pt x="35648" y="11163"/>
                  </a:lnTo>
                  <a:lnTo>
                    <a:pt x="35648" y="11518"/>
                  </a:lnTo>
                  <a:lnTo>
                    <a:pt x="34925" y="11518"/>
                  </a:lnTo>
                  <a:lnTo>
                    <a:pt x="34925" y="11874"/>
                  </a:lnTo>
                  <a:lnTo>
                    <a:pt x="0" y="11874"/>
                  </a:lnTo>
                  <a:lnTo>
                    <a:pt x="0" y="12242"/>
                  </a:lnTo>
                  <a:lnTo>
                    <a:pt x="33845" y="12242"/>
                  </a:lnTo>
                  <a:lnTo>
                    <a:pt x="33845" y="12598"/>
                  </a:lnTo>
                  <a:lnTo>
                    <a:pt x="270002" y="12598"/>
                  </a:lnTo>
                  <a:lnTo>
                    <a:pt x="270002" y="12242"/>
                  </a:lnTo>
                  <a:lnTo>
                    <a:pt x="363245" y="12242"/>
                  </a:lnTo>
                  <a:lnTo>
                    <a:pt x="363245" y="11874"/>
                  </a:lnTo>
                  <a:lnTo>
                    <a:pt x="268922" y="11874"/>
                  </a:lnTo>
                  <a:lnTo>
                    <a:pt x="268922" y="11518"/>
                  </a:lnTo>
                  <a:lnTo>
                    <a:pt x="268198" y="11518"/>
                  </a:lnTo>
                  <a:lnTo>
                    <a:pt x="268198" y="11163"/>
                  </a:lnTo>
                  <a:lnTo>
                    <a:pt x="363245" y="11163"/>
                  </a:lnTo>
                  <a:lnTo>
                    <a:pt x="363245" y="10439"/>
                  </a:lnTo>
                  <a:lnTo>
                    <a:pt x="266763" y="10439"/>
                  </a:lnTo>
                  <a:lnTo>
                    <a:pt x="266763" y="10083"/>
                  </a:lnTo>
                  <a:lnTo>
                    <a:pt x="265328" y="10083"/>
                  </a:lnTo>
                  <a:lnTo>
                    <a:pt x="265328" y="9715"/>
                  </a:lnTo>
                  <a:lnTo>
                    <a:pt x="363245" y="9715"/>
                  </a:lnTo>
                  <a:lnTo>
                    <a:pt x="363245" y="9004"/>
                  </a:lnTo>
                  <a:lnTo>
                    <a:pt x="263525" y="9004"/>
                  </a:lnTo>
                  <a:lnTo>
                    <a:pt x="263525" y="8636"/>
                  </a:lnTo>
                  <a:lnTo>
                    <a:pt x="263169" y="8636"/>
                  </a:lnTo>
                  <a:lnTo>
                    <a:pt x="263169" y="8280"/>
                  </a:lnTo>
                  <a:lnTo>
                    <a:pt x="363245" y="8280"/>
                  </a:lnTo>
                  <a:lnTo>
                    <a:pt x="363245" y="7924"/>
                  </a:lnTo>
                  <a:lnTo>
                    <a:pt x="261721" y="7924"/>
                  </a:lnTo>
                  <a:lnTo>
                    <a:pt x="261721" y="7556"/>
                  </a:lnTo>
                  <a:lnTo>
                    <a:pt x="260997" y="7556"/>
                  </a:lnTo>
                  <a:lnTo>
                    <a:pt x="260997" y="7200"/>
                  </a:lnTo>
                  <a:lnTo>
                    <a:pt x="363245" y="7200"/>
                  </a:lnTo>
                  <a:lnTo>
                    <a:pt x="363245" y="6845"/>
                  </a:lnTo>
                  <a:lnTo>
                    <a:pt x="259918" y="6845"/>
                  </a:lnTo>
                  <a:lnTo>
                    <a:pt x="259918" y="6477"/>
                  </a:lnTo>
                  <a:lnTo>
                    <a:pt x="259562" y="6477"/>
                  </a:lnTo>
                  <a:lnTo>
                    <a:pt x="259562" y="6121"/>
                  </a:lnTo>
                  <a:lnTo>
                    <a:pt x="363245" y="6121"/>
                  </a:lnTo>
                  <a:lnTo>
                    <a:pt x="363245" y="5397"/>
                  </a:lnTo>
                  <a:lnTo>
                    <a:pt x="257403" y="5397"/>
                  </a:lnTo>
                  <a:lnTo>
                    <a:pt x="257403" y="5041"/>
                  </a:lnTo>
                  <a:lnTo>
                    <a:pt x="256324" y="5041"/>
                  </a:lnTo>
                  <a:lnTo>
                    <a:pt x="256324" y="4686"/>
                  </a:lnTo>
                  <a:lnTo>
                    <a:pt x="363245" y="4686"/>
                  </a:lnTo>
                  <a:lnTo>
                    <a:pt x="363245" y="4318"/>
                  </a:lnTo>
                  <a:lnTo>
                    <a:pt x="255968" y="4318"/>
                  </a:lnTo>
                  <a:lnTo>
                    <a:pt x="255968" y="3962"/>
                  </a:lnTo>
                  <a:lnTo>
                    <a:pt x="254889" y="3962"/>
                  </a:lnTo>
                  <a:lnTo>
                    <a:pt x="254889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253809" y="3238"/>
                  </a:lnTo>
                  <a:lnTo>
                    <a:pt x="253809" y="2882"/>
                  </a:lnTo>
                  <a:lnTo>
                    <a:pt x="252717" y="2882"/>
                  </a:lnTo>
                  <a:lnTo>
                    <a:pt x="252717" y="2514"/>
                  </a:lnTo>
                  <a:lnTo>
                    <a:pt x="363245" y="2514"/>
                  </a:lnTo>
                  <a:lnTo>
                    <a:pt x="363245" y="1803"/>
                  </a:lnTo>
                  <a:lnTo>
                    <a:pt x="251282" y="1803"/>
                  </a:lnTo>
                  <a:lnTo>
                    <a:pt x="251282" y="1435"/>
                  </a:lnTo>
                  <a:lnTo>
                    <a:pt x="250558" y="1435"/>
                  </a:lnTo>
                  <a:lnTo>
                    <a:pt x="250558" y="1079"/>
                  </a:lnTo>
                  <a:lnTo>
                    <a:pt x="363245" y="1079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1">
              <a:extLst>
                <a:ext uri="{FF2B5EF4-FFF2-40B4-BE49-F238E27FC236}">
                  <a16:creationId xmlns:a16="http://schemas.microsoft.com/office/drawing/2014/main" id="{47D093AC-1DD0-42C2-9F1F-97816D195DEA}"/>
                </a:ext>
              </a:extLst>
            </p:cNvPr>
            <p:cNvSpPr/>
            <p:nvPr/>
          </p:nvSpPr>
          <p:spPr>
            <a:xfrm>
              <a:off x="6197396" y="3853080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270725" y="355"/>
                  </a:lnTo>
                  <a:lnTo>
                    <a:pt x="270725" y="0"/>
                  </a:lnTo>
                  <a:lnTo>
                    <a:pt x="32766" y="0"/>
                  </a:lnTo>
                  <a:lnTo>
                    <a:pt x="32766" y="355"/>
                  </a:lnTo>
                  <a:lnTo>
                    <a:pt x="0" y="355"/>
                  </a:lnTo>
                  <a:lnTo>
                    <a:pt x="0" y="723"/>
                  </a:lnTo>
                  <a:lnTo>
                    <a:pt x="32397" y="723"/>
                  </a:lnTo>
                  <a:lnTo>
                    <a:pt x="32397" y="1079"/>
                  </a:lnTo>
                  <a:lnTo>
                    <a:pt x="31318" y="1079"/>
                  </a:lnTo>
                  <a:lnTo>
                    <a:pt x="31318" y="1447"/>
                  </a:lnTo>
                  <a:lnTo>
                    <a:pt x="0" y="1447"/>
                  </a:lnTo>
                  <a:lnTo>
                    <a:pt x="0" y="2159"/>
                  </a:lnTo>
                  <a:lnTo>
                    <a:pt x="29159" y="2159"/>
                  </a:lnTo>
                  <a:lnTo>
                    <a:pt x="29159" y="2527"/>
                  </a:lnTo>
                  <a:lnTo>
                    <a:pt x="28803" y="2527"/>
                  </a:lnTo>
                  <a:lnTo>
                    <a:pt x="28803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27724" y="3238"/>
                  </a:lnTo>
                  <a:lnTo>
                    <a:pt x="27724" y="3606"/>
                  </a:lnTo>
                  <a:lnTo>
                    <a:pt x="26644" y="3606"/>
                  </a:lnTo>
                  <a:lnTo>
                    <a:pt x="26644" y="3962"/>
                  </a:lnTo>
                  <a:lnTo>
                    <a:pt x="0" y="3962"/>
                  </a:lnTo>
                  <a:lnTo>
                    <a:pt x="0" y="4318"/>
                  </a:lnTo>
                  <a:lnTo>
                    <a:pt x="25565" y="4318"/>
                  </a:lnTo>
                  <a:lnTo>
                    <a:pt x="25565" y="4686"/>
                  </a:lnTo>
                  <a:lnTo>
                    <a:pt x="25209" y="4686"/>
                  </a:lnTo>
                  <a:lnTo>
                    <a:pt x="25209" y="5041"/>
                  </a:lnTo>
                  <a:lnTo>
                    <a:pt x="0" y="5041"/>
                  </a:lnTo>
                  <a:lnTo>
                    <a:pt x="0" y="5765"/>
                  </a:lnTo>
                  <a:lnTo>
                    <a:pt x="23037" y="5765"/>
                  </a:lnTo>
                  <a:lnTo>
                    <a:pt x="23037" y="6121"/>
                  </a:lnTo>
                  <a:lnTo>
                    <a:pt x="21958" y="6121"/>
                  </a:lnTo>
                  <a:lnTo>
                    <a:pt x="21958" y="6477"/>
                  </a:lnTo>
                  <a:lnTo>
                    <a:pt x="0" y="6477"/>
                  </a:lnTo>
                  <a:lnTo>
                    <a:pt x="0" y="6845"/>
                  </a:lnTo>
                  <a:lnTo>
                    <a:pt x="21602" y="6845"/>
                  </a:lnTo>
                  <a:lnTo>
                    <a:pt x="21602" y="7200"/>
                  </a:lnTo>
                  <a:lnTo>
                    <a:pt x="20523" y="7200"/>
                  </a:lnTo>
                  <a:lnTo>
                    <a:pt x="20523" y="7556"/>
                  </a:lnTo>
                  <a:lnTo>
                    <a:pt x="19443" y="7556"/>
                  </a:lnTo>
                  <a:lnTo>
                    <a:pt x="19443" y="7924"/>
                  </a:lnTo>
                  <a:lnTo>
                    <a:pt x="0" y="7924"/>
                  </a:lnTo>
                  <a:lnTo>
                    <a:pt x="0" y="8280"/>
                  </a:lnTo>
                  <a:lnTo>
                    <a:pt x="18719" y="8280"/>
                  </a:lnTo>
                  <a:lnTo>
                    <a:pt x="18719" y="8636"/>
                  </a:lnTo>
                  <a:lnTo>
                    <a:pt x="0" y="8636"/>
                  </a:lnTo>
                  <a:lnTo>
                    <a:pt x="0" y="9359"/>
                  </a:lnTo>
                  <a:lnTo>
                    <a:pt x="16929" y="9359"/>
                  </a:lnTo>
                  <a:lnTo>
                    <a:pt x="16929" y="9715"/>
                  </a:lnTo>
                  <a:lnTo>
                    <a:pt x="16205" y="9715"/>
                  </a:lnTo>
                  <a:lnTo>
                    <a:pt x="16205" y="10083"/>
                  </a:lnTo>
                  <a:lnTo>
                    <a:pt x="0" y="10083"/>
                  </a:lnTo>
                  <a:lnTo>
                    <a:pt x="0" y="10439"/>
                  </a:lnTo>
                  <a:lnTo>
                    <a:pt x="15125" y="10439"/>
                  </a:lnTo>
                  <a:lnTo>
                    <a:pt x="15125" y="10807"/>
                  </a:lnTo>
                  <a:lnTo>
                    <a:pt x="14757" y="10807"/>
                  </a:lnTo>
                  <a:lnTo>
                    <a:pt x="14757" y="11163"/>
                  </a:lnTo>
                  <a:lnTo>
                    <a:pt x="13322" y="11163"/>
                  </a:lnTo>
                  <a:lnTo>
                    <a:pt x="13322" y="11518"/>
                  </a:lnTo>
                  <a:lnTo>
                    <a:pt x="0" y="11518"/>
                  </a:lnTo>
                  <a:lnTo>
                    <a:pt x="0" y="11887"/>
                  </a:lnTo>
                  <a:lnTo>
                    <a:pt x="12598" y="11887"/>
                  </a:lnTo>
                  <a:lnTo>
                    <a:pt x="12598" y="12242"/>
                  </a:lnTo>
                  <a:lnTo>
                    <a:pt x="0" y="12242"/>
                  </a:lnTo>
                  <a:lnTo>
                    <a:pt x="0" y="12966"/>
                  </a:lnTo>
                  <a:lnTo>
                    <a:pt x="11163" y="12966"/>
                  </a:lnTo>
                  <a:lnTo>
                    <a:pt x="11163" y="13322"/>
                  </a:lnTo>
                  <a:lnTo>
                    <a:pt x="292684" y="13322"/>
                  </a:lnTo>
                  <a:lnTo>
                    <a:pt x="292684" y="12966"/>
                  </a:lnTo>
                  <a:lnTo>
                    <a:pt x="363245" y="12966"/>
                  </a:lnTo>
                  <a:lnTo>
                    <a:pt x="363245" y="12242"/>
                  </a:lnTo>
                  <a:lnTo>
                    <a:pt x="291249" y="12242"/>
                  </a:lnTo>
                  <a:lnTo>
                    <a:pt x="291249" y="11887"/>
                  </a:lnTo>
                  <a:lnTo>
                    <a:pt x="363245" y="11887"/>
                  </a:lnTo>
                  <a:lnTo>
                    <a:pt x="363245" y="11518"/>
                  </a:lnTo>
                  <a:lnTo>
                    <a:pt x="290156" y="11518"/>
                  </a:lnTo>
                  <a:lnTo>
                    <a:pt x="290156" y="11163"/>
                  </a:lnTo>
                  <a:lnTo>
                    <a:pt x="289077" y="11163"/>
                  </a:lnTo>
                  <a:lnTo>
                    <a:pt x="289077" y="10807"/>
                  </a:lnTo>
                  <a:lnTo>
                    <a:pt x="288366" y="10807"/>
                  </a:lnTo>
                  <a:lnTo>
                    <a:pt x="288366" y="10439"/>
                  </a:lnTo>
                  <a:lnTo>
                    <a:pt x="363245" y="10439"/>
                  </a:lnTo>
                  <a:lnTo>
                    <a:pt x="363245" y="10083"/>
                  </a:lnTo>
                  <a:lnTo>
                    <a:pt x="287642" y="10083"/>
                  </a:lnTo>
                  <a:lnTo>
                    <a:pt x="287642" y="9715"/>
                  </a:lnTo>
                  <a:lnTo>
                    <a:pt x="286562" y="9715"/>
                  </a:lnTo>
                  <a:lnTo>
                    <a:pt x="286562" y="9359"/>
                  </a:lnTo>
                  <a:lnTo>
                    <a:pt x="363245" y="9359"/>
                  </a:lnTo>
                  <a:lnTo>
                    <a:pt x="363245" y="8636"/>
                  </a:lnTo>
                  <a:lnTo>
                    <a:pt x="284759" y="8636"/>
                  </a:lnTo>
                  <a:lnTo>
                    <a:pt x="284759" y="8280"/>
                  </a:lnTo>
                  <a:lnTo>
                    <a:pt x="363245" y="8280"/>
                  </a:lnTo>
                  <a:lnTo>
                    <a:pt x="363245" y="7924"/>
                  </a:lnTo>
                  <a:lnTo>
                    <a:pt x="284403" y="7924"/>
                  </a:lnTo>
                  <a:lnTo>
                    <a:pt x="284403" y="7556"/>
                  </a:lnTo>
                  <a:lnTo>
                    <a:pt x="283324" y="7556"/>
                  </a:lnTo>
                  <a:lnTo>
                    <a:pt x="283324" y="7200"/>
                  </a:lnTo>
                  <a:lnTo>
                    <a:pt x="282244" y="7200"/>
                  </a:lnTo>
                  <a:lnTo>
                    <a:pt x="282244" y="6845"/>
                  </a:lnTo>
                  <a:lnTo>
                    <a:pt x="363245" y="6845"/>
                  </a:lnTo>
                  <a:lnTo>
                    <a:pt x="363245" y="6477"/>
                  </a:lnTo>
                  <a:lnTo>
                    <a:pt x="281165" y="6477"/>
                  </a:lnTo>
                  <a:lnTo>
                    <a:pt x="281165" y="6121"/>
                  </a:lnTo>
                  <a:lnTo>
                    <a:pt x="280797" y="6121"/>
                  </a:lnTo>
                  <a:lnTo>
                    <a:pt x="280797" y="5765"/>
                  </a:lnTo>
                  <a:lnTo>
                    <a:pt x="363245" y="5765"/>
                  </a:lnTo>
                  <a:lnTo>
                    <a:pt x="363245" y="5041"/>
                  </a:lnTo>
                  <a:lnTo>
                    <a:pt x="278638" y="5041"/>
                  </a:lnTo>
                  <a:lnTo>
                    <a:pt x="278638" y="4686"/>
                  </a:lnTo>
                  <a:lnTo>
                    <a:pt x="277558" y="4686"/>
                  </a:lnTo>
                  <a:lnTo>
                    <a:pt x="277558" y="4318"/>
                  </a:lnTo>
                  <a:lnTo>
                    <a:pt x="363245" y="4318"/>
                  </a:lnTo>
                  <a:lnTo>
                    <a:pt x="363245" y="3962"/>
                  </a:lnTo>
                  <a:lnTo>
                    <a:pt x="277202" y="3962"/>
                  </a:lnTo>
                  <a:lnTo>
                    <a:pt x="277202" y="3606"/>
                  </a:lnTo>
                  <a:lnTo>
                    <a:pt x="276123" y="3606"/>
                  </a:lnTo>
                  <a:lnTo>
                    <a:pt x="276123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275043" y="2882"/>
                  </a:lnTo>
                  <a:lnTo>
                    <a:pt x="275043" y="2527"/>
                  </a:lnTo>
                  <a:lnTo>
                    <a:pt x="273964" y="2527"/>
                  </a:lnTo>
                  <a:lnTo>
                    <a:pt x="273964" y="2159"/>
                  </a:lnTo>
                  <a:lnTo>
                    <a:pt x="363245" y="2159"/>
                  </a:lnTo>
                  <a:lnTo>
                    <a:pt x="363245" y="1447"/>
                  </a:lnTo>
                  <a:lnTo>
                    <a:pt x="272529" y="1447"/>
                  </a:lnTo>
                  <a:lnTo>
                    <a:pt x="272529" y="1079"/>
                  </a:lnTo>
                  <a:lnTo>
                    <a:pt x="271437" y="1079"/>
                  </a:lnTo>
                  <a:lnTo>
                    <a:pt x="271437" y="723"/>
                  </a:lnTo>
                  <a:lnTo>
                    <a:pt x="363245" y="723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2">
              <a:extLst>
                <a:ext uri="{FF2B5EF4-FFF2-40B4-BE49-F238E27FC236}">
                  <a16:creationId xmlns:a16="http://schemas.microsoft.com/office/drawing/2014/main" id="{7868627F-FEB3-4D9A-8B44-6B63D0900BDD}"/>
                </a:ext>
              </a:extLst>
            </p:cNvPr>
            <p:cNvSpPr/>
            <p:nvPr/>
          </p:nvSpPr>
          <p:spPr>
            <a:xfrm>
              <a:off x="6197396" y="3866402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293763" y="355"/>
                  </a:lnTo>
                  <a:lnTo>
                    <a:pt x="293763" y="0"/>
                  </a:lnTo>
                  <a:lnTo>
                    <a:pt x="9728" y="0"/>
                  </a:lnTo>
                  <a:lnTo>
                    <a:pt x="9728" y="355"/>
                  </a:lnTo>
                  <a:lnTo>
                    <a:pt x="0" y="355"/>
                  </a:lnTo>
                  <a:lnTo>
                    <a:pt x="0" y="723"/>
                  </a:lnTo>
                  <a:lnTo>
                    <a:pt x="9004" y="723"/>
                  </a:lnTo>
                  <a:lnTo>
                    <a:pt x="9004" y="1079"/>
                  </a:lnTo>
                  <a:lnTo>
                    <a:pt x="7924" y="1079"/>
                  </a:lnTo>
                  <a:lnTo>
                    <a:pt x="7924" y="1435"/>
                  </a:lnTo>
                  <a:lnTo>
                    <a:pt x="7569" y="1435"/>
                  </a:lnTo>
                  <a:lnTo>
                    <a:pt x="7569" y="1803"/>
                  </a:lnTo>
                  <a:lnTo>
                    <a:pt x="0" y="1803"/>
                  </a:lnTo>
                  <a:lnTo>
                    <a:pt x="0" y="2159"/>
                  </a:lnTo>
                  <a:lnTo>
                    <a:pt x="6477" y="2159"/>
                  </a:lnTo>
                  <a:lnTo>
                    <a:pt x="6477" y="2514"/>
                  </a:lnTo>
                  <a:lnTo>
                    <a:pt x="5397" y="2514"/>
                  </a:lnTo>
                  <a:lnTo>
                    <a:pt x="5397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4318" y="3238"/>
                  </a:lnTo>
                  <a:lnTo>
                    <a:pt x="4318" y="3594"/>
                  </a:lnTo>
                  <a:lnTo>
                    <a:pt x="3962" y="3594"/>
                  </a:lnTo>
                  <a:lnTo>
                    <a:pt x="3962" y="3962"/>
                  </a:lnTo>
                  <a:lnTo>
                    <a:pt x="0" y="3962"/>
                  </a:lnTo>
                  <a:lnTo>
                    <a:pt x="0" y="4673"/>
                  </a:lnTo>
                  <a:lnTo>
                    <a:pt x="1803" y="4673"/>
                  </a:lnTo>
                  <a:lnTo>
                    <a:pt x="1803" y="5041"/>
                  </a:lnTo>
                  <a:lnTo>
                    <a:pt x="723" y="5041"/>
                  </a:lnTo>
                  <a:lnTo>
                    <a:pt x="723" y="5397"/>
                  </a:lnTo>
                  <a:lnTo>
                    <a:pt x="0" y="5397"/>
                  </a:lnTo>
                  <a:lnTo>
                    <a:pt x="0" y="6121"/>
                  </a:lnTo>
                  <a:lnTo>
                    <a:pt x="723" y="6121"/>
                  </a:lnTo>
                  <a:lnTo>
                    <a:pt x="723" y="6477"/>
                  </a:lnTo>
                  <a:lnTo>
                    <a:pt x="1803" y="6477"/>
                  </a:lnTo>
                  <a:lnTo>
                    <a:pt x="1803" y="6845"/>
                  </a:lnTo>
                  <a:lnTo>
                    <a:pt x="0" y="6845"/>
                  </a:lnTo>
                  <a:lnTo>
                    <a:pt x="0" y="7200"/>
                  </a:lnTo>
                  <a:lnTo>
                    <a:pt x="2882" y="7200"/>
                  </a:lnTo>
                  <a:lnTo>
                    <a:pt x="2882" y="7556"/>
                  </a:lnTo>
                  <a:lnTo>
                    <a:pt x="0" y="7556"/>
                  </a:lnTo>
                  <a:lnTo>
                    <a:pt x="0" y="8280"/>
                  </a:lnTo>
                  <a:lnTo>
                    <a:pt x="4318" y="8280"/>
                  </a:lnTo>
                  <a:lnTo>
                    <a:pt x="4318" y="8636"/>
                  </a:lnTo>
                  <a:lnTo>
                    <a:pt x="5397" y="8636"/>
                  </a:lnTo>
                  <a:lnTo>
                    <a:pt x="5397" y="9004"/>
                  </a:lnTo>
                  <a:lnTo>
                    <a:pt x="0" y="9004"/>
                  </a:lnTo>
                  <a:lnTo>
                    <a:pt x="0" y="9359"/>
                  </a:lnTo>
                  <a:lnTo>
                    <a:pt x="6477" y="9359"/>
                  </a:lnTo>
                  <a:lnTo>
                    <a:pt x="6477" y="9715"/>
                  </a:lnTo>
                  <a:lnTo>
                    <a:pt x="7569" y="9715"/>
                  </a:lnTo>
                  <a:lnTo>
                    <a:pt x="7569" y="10083"/>
                  </a:lnTo>
                  <a:lnTo>
                    <a:pt x="7924" y="10083"/>
                  </a:lnTo>
                  <a:lnTo>
                    <a:pt x="7924" y="10439"/>
                  </a:lnTo>
                  <a:lnTo>
                    <a:pt x="0" y="10439"/>
                  </a:lnTo>
                  <a:lnTo>
                    <a:pt x="0" y="10795"/>
                  </a:lnTo>
                  <a:lnTo>
                    <a:pt x="9004" y="10795"/>
                  </a:lnTo>
                  <a:lnTo>
                    <a:pt x="9004" y="11163"/>
                  </a:lnTo>
                  <a:lnTo>
                    <a:pt x="0" y="11163"/>
                  </a:lnTo>
                  <a:lnTo>
                    <a:pt x="0" y="11874"/>
                  </a:lnTo>
                  <a:lnTo>
                    <a:pt x="11163" y="11874"/>
                  </a:lnTo>
                  <a:lnTo>
                    <a:pt x="11163" y="12242"/>
                  </a:lnTo>
                  <a:lnTo>
                    <a:pt x="11518" y="12242"/>
                  </a:lnTo>
                  <a:lnTo>
                    <a:pt x="11518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12598" y="12954"/>
                  </a:lnTo>
                  <a:lnTo>
                    <a:pt x="12598" y="13322"/>
                  </a:lnTo>
                  <a:lnTo>
                    <a:pt x="316064" y="13322"/>
                  </a:lnTo>
                  <a:lnTo>
                    <a:pt x="316064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314998" y="12598"/>
                  </a:lnTo>
                  <a:lnTo>
                    <a:pt x="314998" y="12242"/>
                  </a:lnTo>
                  <a:lnTo>
                    <a:pt x="313918" y="12242"/>
                  </a:lnTo>
                  <a:lnTo>
                    <a:pt x="313918" y="11874"/>
                  </a:lnTo>
                  <a:lnTo>
                    <a:pt x="363245" y="11874"/>
                  </a:lnTo>
                  <a:lnTo>
                    <a:pt x="363245" y="11163"/>
                  </a:lnTo>
                  <a:lnTo>
                    <a:pt x="312483" y="11163"/>
                  </a:lnTo>
                  <a:lnTo>
                    <a:pt x="312483" y="10795"/>
                  </a:lnTo>
                  <a:lnTo>
                    <a:pt x="363245" y="10795"/>
                  </a:lnTo>
                  <a:lnTo>
                    <a:pt x="363245" y="10439"/>
                  </a:lnTo>
                  <a:lnTo>
                    <a:pt x="311404" y="10439"/>
                  </a:lnTo>
                  <a:lnTo>
                    <a:pt x="311404" y="10083"/>
                  </a:lnTo>
                  <a:lnTo>
                    <a:pt x="310324" y="10083"/>
                  </a:lnTo>
                  <a:lnTo>
                    <a:pt x="310324" y="9715"/>
                  </a:lnTo>
                  <a:lnTo>
                    <a:pt x="309956" y="9715"/>
                  </a:lnTo>
                  <a:lnTo>
                    <a:pt x="309956" y="9359"/>
                  </a:lnTo>
                  <a:lnTo>
                    <a:pt x="363245" y="9359"/>
                  </a:lnTo>
                  <a:lnTo>
                    <a:pt x="363245" y="9004"/>
                  </a:lnTo>
                  <a:lnTo>
                    <a:pt x="308889" y="9004"/>
                  </a:lnTo>
                  <a:lnTo>
                    <a:pt x="308889" y="8636"/>
                  </a:lnTo>
                  <a:lnTo>
                    <a:pt x="308165" y="8636"/>
                  </a:lnTo>
                  <a:lnTo>
                    <a:pt x="308165" y="8280"/>
                  </a:lnTo>
                  <a:lnTo>
                    <a:pt x="363245" y="8280"/>
                  </a:lnTo>
                  <a:lnTo>
                    <a:pt x="363245" y="7556"/>
                  </a:lnTo>
                  <a:lnTo>
                    <a:pt x="306362" y="7556"/>
                  </a:lnTo>
                  <a:lnTo>
                    <a:pt x="306362" y="7200"/>
                  </a:lnTo>
                  <a:lnTo>
                    <a:pt x="363245" y="7200"/>
                  </a:lnTo>
                  <a:lnTo>
                    <a:pt x="363245" y="6845"/>
                  </a:lnTo>
                  <a:lnTo>
                    <a:pt x="305282" y="6845"/>
                  </a:lnTo>
                  <a:lnTo>
                    <a:pt x="305282" y="6477"/>
                  </a:lnTo>
                  <a:lnTo>
                    <a:pt x="304558" y="6477"/>
                  </a:lnTo>
                  <a:lnTo>
                    <a:pt x="304558" y="6121"/>
                  </a:lnTo>
                  <a:lnTo>
                    <a:pt x="303479" y="6121"/>
                  </a:lnTo>
                  <a:lnTo>
                    <a:pt x="303479" y="5753"/>
                  </a:lnTo>
                  <a:lnTo>
                    <a:pt x="363245" y="5753"/>
                  </a:lnTo>
                  <a:lnTo>
                    <a:pt x="363245" y="5397"/>
                  </a:lnTo>
                  <a:lnTo>
                    <a:pt x="302768" y="5397"/>
                  </a:lnTo>
                  <a:lnTo>
                    <a:pt x="302768" y="5041"/>
                  </a:lnTo>
                  <a:lnTo>
                    <a:pt x="302044" y="5041"/>
                  </a:lnTo>
                  <a:lnTo>
                    <a:pt x="302044" y="4673"/>
                  </a:lnTo>
                  <a:lnTo>
                    <a:pt x="363245" y="4673"/>
                  </a:lnTo>
                  <a:lnTo>
                    <a:pt x="363245" y="3962"/>
                  </a:lnTo>
                  <a:lnTo>
                    <a:pt x="299885" y="3962"/>
                  </a:lnTo>
                  <a:lnTo>
                    <a:pt x="299885" y="3594"/>
                  </a:lnTo>
                  <a:lnTo>
                    <a:pt x="299529" y="3594"/>
                  </a:lnTo>
                  <a:lnTo>
                    <a:pt x="299529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298437" y="2882"/>
                  </a:lnTo>
                  <a:lnTo>
                    <a:pt x="298437" y="2514"/>
                  </a:lnTo>
                  <a:lnTo>
                    <a:pt x="297357" y="2514"/>
                  </a:lnTo>
                  <a:lnTo>
                    <a:pt x="297357" y="2159"/>
                  </a:lnTo>
                  <a:lnTo>
                    <a:pt x="363245" y="2159"/>
                  </a:lnTo>
                  <a:lnTo>
                    <a:pt x="363245" y="1803"/>
                  </a:lnTo>
                  <a:lnTo>
                    <a:pt x="296278" y="1803"/>
                  </a:lnTo>
                  <a:lnTo>
                    <a:pt x="296278" y="1435"/>
                  </a:lnTo>
                  <a:lnTo>
                    <a:pt x="295922" y="1435"/>
                  </a:lnTo>
                  <a:lnTo>
                    <a:pt x="295922" y="1079"/>
                  </a:lnTo>
                  <a:lnTo>
                    <a:pt x="294843" y="1079"/>
                  </a:lnTo>
                  <a:lnTo>
                    <a:pt x="294843" y="723"/>
                  </a:lnTo>
                  <a:lnTo>
                    <a:pt x="363245" y="723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23">
              <a:extLst>
                <a:ext uri="{FF2B5EF4-FFF2-40B4-BE49-F238E27FC236}">
                  <a16:creationId xmlns:a16="http://schemas.microsoft.com/office/drawing/2014/main" id="{983B25BE-2C9F-4A78-8EC4-5104591C7636}"/>
                </a:ext>
              </a:extLst>
            </p:cNvPr>
            <p:cNvSpPr/>
            <p:nvPr/>
          </p:nvSpPr>
          <p:spPr>
            <a:xfrm>
              <a:off x="6197396" y="3879725"/>
              <a:ext cx="363855" cy="12700"/>
            </a:xfrm>
            <a:custGeom>
              <a:avLst/>
              <a:gdLst/>
              <a:ahLst/>
              <a:cxnLst/>
              <a:rect l="l" t="t" r="r" b="b"/>
              <a:pathLst>
                <a:path w="363854" h="12700">
                  <a:moveTo>
                    <a:pt x="363245" y="711"/>
                  </a:moveTo>
                  <a:lnTo>
                    <a:pt x="317525" y="711"/>
                  </a:lnTo>
                  <a:lnTo>
                    <a:pt x="317525" y="355"/>
                  </a:lnTo>
                  <a:lnTo>
                    <a:pt x="317157" y="355"/>
                  </a:lnTo>
                  <a:lnTo>
                    <a:pt x="317157" y="0"/>
                  </a:lnTo>
                  <a:lnTo>
                    <a:pt x="13322" y="0"/>
                  </a:lnTo>
                  <a:lnTo>
                    <a:pt x="13322" y="355"/>
                  </a:lnTo>
                  <a:lnTo>
                    <a:pt x="14757" y="355"/>
                  </a:lnTo>
                  <a:lnTo>
                    <a:pt x="14757" y="711"/>
                  </a:lnTo>
                  <a:lnTo>
                    <a:pt x="0" y="711"/>
                  </a:lnTo>
                  <a:lnTo>
                    <a:pt x="0" y="1079"/>
                  </a:lnTo>
                  <a:lnTo>
                    <a:pt x="15125" y="1079"/>
                  </a:lnTo>
                  <a:lnTo>
                    <a:pt x="15125" y="1435"/>
                  </a:lnTo>
                  <a:lnTo>
                    <a:pt x="16205" y="1435"/>
                  </a:lnTo>
                  <a:lnTo>
                    <a:pt x="16205" y="1790"/>
                  </a:lnTo>
                  <a:lnTo>
                    <a:pt x="0" y="1790"/>
                  </a:lnTo>
                  <a:lnTo>
                    <a:pt x="0" y="2159"/>
                  </a:lnTo>
                  <a:lnTo>
                    <a:pt x="16929" y="2159"/>
                  </a:lnTo>
                  <a:lnTo>
                    <a:pt x="16929" y="2514"/>
                  </a:lnTo>
                  <a:lnTo>
                    <a:pt x="18008" y="2514"/>
                  </a:lnTo>
                  <a:lnTo>
                    <a:pt x="18008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18719" y="3238"/>
                  </a:lnTo>
                  <a:lnTo>
                    <a:pt x="18719" y="3594"/>
                  </a:lnTo>
                  <a:lnTo>
                    <a:pt x="19443" y="3594"/>
                  </a:lnTo>
                  <a:lnTo>
                    <a:pt x="19443" y="3962"/>
                  </a:lnTo>
                  <a:lnTo>
                    <a:pt x="20523" y="3962"/>
                  </a:lnTo>
                  <a:lnTo>
                    <a:pt x="20523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21602" y="4673"/>
                  </a:lnTo>
                  <a:lnTo>
                    <a:pt x="21602" y="5041"/>
                  </a:lnTo>
                  <a:lnTo>
                    <a:pt x="21958" y="5041"/>
                  </a:lnTo>
                  <a:lnTo>
                    <a:pt x="21958" y="5397"/>
                  </a:lnTo>
                  <a:lnTo>
                    <a:pt x="23037" y="5397"/>
                  </a:lnTo>
                  <a:lnTo>
                    <a:pt x="23037" y="5753"/>
                  </a:lnTo>
                  <a:lnTo>
                    <a:pt x="0" y="5753"/>
                  </a:lnTo>
                  <a:lnTo>
                    <a:pt x="0" y="6121"/>
                  </a:lnTo>
                  <a:lnTo>
                    <a:pt x="24117" y="6121"/>
                  </a:lnTo>
                  <a:lnTo>
                    <a:pt x="24117" y="6477"/>
                  </a:lnTo>
                  <a:lnTo>
                    <a:pt x="0" y="6477"/>
                  </a:lnTo>
                  <a:lnTo>
                    <a:pt x="0" y="7200"/>
                  </a:lnTo>
                  <a:lnTo>
                    <a:pt x="25565" y="7200"/>
                  </a:lnTo>
                  <a:lnTo>
                    <a:pt x="25565" y="7556"/>
                  </a:lnTo>
                  <a:lnTo>
                    <a:pt x="26644" y="7556"/>
                  </a:lnTo>
                  <a:lnTo>
                    <a:pt x="26644" y="7912"/>
                  </a:lnTo>
                  <a:lnTo>
                    <a:pt x="0" y="7912"/>
                  </a:lnTo>
                  <a:lnTo>
                    <a:pt x="0" y="8280"/>
                  </a:lnTo>
                  <a:lnTo>
                    <a:pt x="27724" y="8280"/>
                  </a:lnTo>
                  <a:lnTo>
                    <a:pt x="27724" y="8636"/>
                  </a:lnTo>
                  <a:lnTo>
                    <a:pt x="28803" y="8636"/>
                  </a:lnTo>
                  <a:lnTo>
                    <a:pt x="28803" y="8991"/>
                  </a:lnTo>
                  <a:lnTo>
                    <a:pt x="29159" y="8991"/>
                  </a:lnTo>
                  <a:lnTo>
                    <a:pt x="29159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30238" y="9715"/>
                  </a:lnTo>
                  <a:lnTo>
                    <a:pt x="30238" y="10071"/>
                  </a:lnTo>
                  <a:lnTo>
                    <a:pt x="0" y="10071"/>
                  </a:lnTo>
                  <a:lnTo>
                    <a:pt x="0" y="10795"/>
                  </a:lnTo>
                  <a:lnTo>
                    <a:pt x="32397" y="10795"/>
                  </a:lnTo>
                  <a:lnTo>
                    <a:pt x="32397" y="11163"/>
                  </a:lnTo>
                  <a:lnTo>
                    <a:pt x="32766" y="11163"/>
                  </a:lnTo>
                  <a:lnTo>
                    <a:pt x="32766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33845" y="11874"/>
                  </a:lnTo>
                  <a:lnTo>
                    <a:pt x="33845" y="12242"/>
                  </a:lnTo>
                  <a:lnTo>
                    <a:pt x="34925" y="12242"/>
                  </a:lnTo>
                  <a:lnTo>
                    <a:pt x="34925" y="12598"/>
                  </a:lnTo>
                  <a:lnTo>
                    <a:pt x="338404" y="12598"/>
                  </a:lnTo>
                  <a:lnTo>
                    <a:pt x="338404" y="12242"/>
                  </a:lnTo>
                  <a:lnTo>
                    <a:pt x="337312" y="12242"/>
                  </a:lnTo>
                  <a:lnTo>
                    <a:pt x="337312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336245" y="11518"/>
                  </a:lnTo>
                  <a:lnTo>
                    <a:pt x="336245" y="11163"/>
                  </a:lnTo>
                  <a:lnTo>
                    <a:pt x="335165" y="11163"/>
                  </a:lnTo>
                  <a:lnTo>
                    <a:pt x="335165" y="10795"/>
                  </a:lnTo>
                  <a:lnTo>
                    <a:pt x="363245" y="10795"/>
                  </a:lnTo>
                  <a:lnTo>
                    <a:pt x="363245" y="10071"/>
                  </a:lnTo>
                  <a:lnTo>
                    <a:pt x="333705" y="10071"/>
                  </a:lnTo>
                  <a:lnTo>
                    <a:pt x="333705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332638" y="9359"/>
                  </a:lnTo>
                  <a:lnTo>
                    <a:pt x="332638" y="8991"/>
                  </a:lnTo>
                  <a:lnTo>
                    <a:pt x="331927" y="8991"/>
                  </a:lnTo>
                  <a:lnTo>
                    <a:pt x="331927" y="8636"/>
                  </a:lnTo>
                  <a:lnTo>
                    <a:pt x="331203" y="8636"/>
                  </a:lnTo>
                  <a:lnTo>
                    <a:pt x="331203" y="8280"/>
                  </a:lnTo>
                  <a:lnTo>
                    <a:pt x="363245" y="8280"/>
                  </a:lnTo>
                  <a:lnTo>
                    <a:pt x="363245" y="7912"/>
                  </a:lnTo>
                  <a:lnTo>
                    <a:pt x="330111" y="7912"/>
                  </a:lnTo>
                  <a:lnTo>
                    <a:pt x="330111" y="7556"/>
                  </a:lnTo>
                  <a:lnTo>
                    <a:pt x="329044" y="7556"/>
                  </a:lnTo>
                  <a:lnTo>
                    <a:pt x="329044" y="7200"/>
                  </a:lnTo>
                  <a:lnTo>
                    <a:pt x="363245" y="7200"/>
                  </a:lnTo>
                  <a:lnTo>
                    <a:pt x="363245" y="6477"/>
                  </a:lnTo>
                  <a:lnTo>
                    <a:pt x="327609" y="6477"/>
                  </a:lnTo>
                  <a:lnTo>
                    <a:pt x="327609" y="6121"/>
                  </a:lnTo>
                  <a:lnTo>
                    <a:pt x="363245" y="6121"/>
                  </a:lnTo>
                  <a:lnTo>
                    <a:pt x="363245" y="5753"/>
                  </a:lnTo>
                  <a:lnTo>
                    <a:pt x="326504" y="5753"/>
                  </a:lnTo>
                  <a:lnTo>
                    <a:pt x="326504" y="5397"/>
                  </a:lnTo>
                  <a:lnTo>
                    <a:pt x="325805" y="5397"/>
                  </a:lnTo>
                  <a:lnTo>
                    <a:pt x="325805" y="5041"/>
                  </a:lnTo>
                  <a:lnTo>
                    <a:pt x="324726" y="5041"/>
                  </a:lnTo>
                  <a:lnTo>
                    <a:pt x="324726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324358" y="4318"/>
                  </a:lnTo>
                  <a:lnTo>
                    <a:pt x="324358" y="3962"/>
                  </a:lnTo>
                  <a:lnTo>
                    <a:pt x="322910" y="3962"/>
                  </a:lnTo>
                  <a:lnTo>
                    <a:pt x="322910" y="3594"/>
                  </a:lnTo>
                  <a:lnTo>
                    <a:pt x="322199" y="3594"/>
                  </a:lnTo>
                  <a:lnTo>
                    <a:pt x="322199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321119" y="2882"/>
                  </a:lnTo>
                  <a:lnTo>
                    <a:pt x="321119" y="2514"/>
                  </a:lnTo>
                  <a:lnTo>
                    <a:pt x="320763" y="2514"/>
                  </a:lnTo>
                  <a:lnTo>
                    <a:pt x="320763" y="2159"/>
                  </a:lnTo>
                  <a:lnTo>
                    <a:pt x="363245" y="2159"/>
                  </a:lnTo>
                  <a:lnTo>
                    <a:pt x="363245" y="1790"/>
                  </a:lnTo>
                  <a:lnTo>
                    <a:pt x="319671" y="1790"/>
                  </a:lnTo>
                  <a:lnTo>
                    <a:pt x="319671" y="1435"/>
                  </a:lnTo>
                  <a:lnTo>
                    <a:pt x="318604" y="1435"/>
                  </a:lnTo>
                  <a:lnTo>
                    <a:pt x="318604" y="1079"/>
                  </a:lnTo>
                  <a:lnTo>
                    <a:pt x="363245" y="1079"/>
                  </a:lnTo>
                  <a:lnTo>
                    <a:pt x="363245" y="711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24">
              <a:extLst>
                <a:ext uri="{FF2B5EF4-FFF2-40B4-BE49-F238E27FC236}">
                  <a16:creationId xmlns:a16="http://schemas.microsoft.com/office/drawing/2014/main" id="{A95BF16D-AC4B-4B6A-AFB4-2B3A7A8AF40D}"/>
                </a:ext>
              </a:extLst>
            </p:cNvPr>
            <p:cNvSpPr/>
            <p:nvPr/>
          </p:nvSpPr>
          <p:spPr>
            <a:xfrm>
              <a:off x="6197396" y="3892323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338759" y="355"/>
                  </a:lnTo>
                  <a:lnTo>
                    <a:pt x="338759" y="0"/>
                  </a:lnTo>
                  <a:lnTo>
                    <a:pt x="35648" y="0"/>
                  </a:lnTo>
                  <a:lnTo>
                    <a:pt x="35648" y="355"/>
                  </a:lnTo>
                  <a:lnTo>
                    <a:pt x="0" y="355"/>
                  </a:lnTo>
                  <a:lnTo>
                    <a:pt x="0" y="723"/>
                  </a:lnTo>
                  <a:lnTo>
                    <a:pt x="36360" y="723"/>
                  </a:lnTo>
                  <a:lnTo>
                    <a:pt x="36360" y="1079"/>
                  </a:lnTo>
                  <a:lnTo>
                    <a:pt x="37084" y="1079"/>
                  </a:lnTo>
                  <a:lnTo>
                    <a:pt x="37084" y="1435"/>
                  </a:lnTo>
                  <a:lnTo>
                    <a:pt x="0" y="1435"/>
                  </a:lnTo>
                  <a:lnTo>
                    <a:pt x="0" y="1803"/>
                  </a:lnTo>
                  <a:lnTo>
                    <a:pt x="38163" y="1803"/>
                  </a:lnTo>
                  <a:lnTo>
                    <a:pt x="38163" y="2159"/>
                  </a:lnTo>
                  <a:lnTo>
                    <a:pt x="39243" y="2159"/>
                  </a:lnTo>
                  <a:lnTo>
                    <a:pt x="39243" y="2514"/>
                  </a:lnTo>
                  <a:lnTo>
                    <a:pt x="0" y="2514"/>
                  </a:lnTo>
                  <a:lnTo>
                    <a:pt x="0" y="2882"/>
                  </a:lnTo>
                  <a:lnTo>
                    <a:pt x="39966" y="2882"/>
                  </a:lnTo>
                  <a:lnTo>
                    <a:pt x="39966" y="3238"/>
                  </a:lnTo>
                  <a:lnTo>
                    <a:pt x="40678" y="3238"/>
                  </a:lnTo>
                  <a:lnTo>
                    <a:pt x="40678" y="3594"/>
                  </a:lnTo>
                  <a:lnTo>
                    <a:pt x="41757" y="3594"/>
                  </a:lnTo>
                  <a:lnTo>
                    <a:pt x="41757" y="3962"/>
                  </a:lnTo>
                  <a:lnTo>
                    <a:pt x="0" y="3962"/>
                  </a:lnTo>
                  <a:lnTo>
                    <a:pt x="0" y="4318"/>
                  </a:lnTo>
                  <a:lnTo>
                    <a:pt x="42837" y="4318"/>
                  </a:lnTo>
                  <a:lnTo>
                    <a:pt x="42837" y="4673"/>
                  </a:lnTo>
                  <a:lnTo>
                    <a:pt x="43561" y="4673"/>
                  </a:lnTo>
                  <a:lnTo>
                    <a:pt x="43561" y="5041"/>
                  </a:lnTo>
                  <a:lnTo>
                    <a:pt x="44284" y="5041"/>
                  </a:lnTo>
                  <a:lnTo>
                    <a:pt x="44284" y="5397"/>
                  </a:lnTo>
                  <a:lnTo>
                    <a:pt x="0" y="5397"/>
                  </a:lnTo>
                  <a:lnTo>
                    <a:pt x="0" y="5753"/>
                  </a:lnTo>
                  <a:lnTo>
                    <a:pt x="45364" y="5753"/>
                  </a:lnTo>
                  <a:lnTo>
                    <a:pt x="45364" y="6121"/>
                  </a:lnTo>
                  <a:lnTo>
                    <a:pt x="0" y="6121"/>
                  </a:lnTo>
                  <a:lnTo>
                    <a:pt x="0" y="6477"/>
                  </a:lnTo>
                  <a:lnTo>
                    <a:pt x="46443" y="6477"/>
                  </a:lnTo>
                  <a:lnTo>
                    <a:pt x="46443" y="6832"/>
                  </a:lnTo>
                  <a:lnTo>
                    <a:pt x="46799" y="6832"/>
                  </a:lnTo>
                  <a:lnTo>
                    <a:pt x="46799" y="7200"/>
                  </a:lnTo>
                  <a:lnTo>
                    <a:pt x="47879" y="7200"/>
                  </a:lnTo>
                  <a:lnTo>
                    <a:pt x="47879" y="7556"/>
                  </a:lnTo>
                  <a:lnTo>
                    <a:pt x="0" y="7556"/>
                  </a:lnTo>
                  <a:lnTo>
                    <a:pt x="0" y="7924"/>
                  </a:lnTo>
                  <a:lnTo>
                    <a:pt x="48958" y="7924"/>
                  </a:lnTo>
                  <a:lnTo>
                    <a:pt x="48958" y="8280"/>
                  </a:lnTo>
                  <a:lnTo>
                    <a:pt x="50038" y="8280"/>
                  </a:lnTo>
                  <a:lnTo>
                    <a:pt x="50038" y="8636"/>
                  </a:lnTo>
                  <a:lnTo>
                    <a:pt x="50406" y="8636"/>
                  </a:lnTo>
                  <a:lnTo>
                    <a:pt x="50406" y="9004"/>
                  </a:lnTo>
                  <a:lnTo>
                    <a:pt x="0" y="9004"/>
                  </a:lnTo>
                  <a:lnTo>
                    <a:pt x="0" y="9359"/>
                  </a:lnTo>
                  <a:lnTo>
                    <a:pt x="51485" y="9359"/>
                  </a:lnTo>
                  <a:lnTo>
                    <a:pt x="51485" y="9715"/>
                  </a:lnTo>
                  <a:lnTo>
                    <a:pt x="52565" y="9715"/>
                  </a:lnTo>
                  <a:lnTo>
                    <a:pt x="52565" y="10083"/>
                  </a:lnTo>
                  <a:lnTo>
                    <a:pt x="0" y="10083"/>
                  </a:lnTo>
                  <a:lnTo>
                    <a:pt x="0" y="10439"/>
                  </a:lnTo>
                  <a:lnTo>
                    <a:pt x="53289" y="10439"/>
                  </a:lnTo>
                  <a:lnTo>
                    <a:pt x="53289" y="10795"/>
                  </a:lnTo>
                  <a:lnTo>
                    <a:pt x="54000" y="10795"/>
                  </a:lnTo>
                  <a:lnTo>
                    <a:pt x="54000" y="11163"/>
                  </a:lnTo>
                  <a:lnTo>
                    <a:pt x="0" y="11163"/>
                  </a:lnTo>
                  <a:lnTo>
                    <a:pt x="0" y="11518"/>
                  </a:lnTo>
                  <a:lnTo>
                    <a:pt x="55079" y="11518"/>
                  </a:lnTo>
                  <a:lnTo>
                    <a:pt x="55079" y="11874"/>
                  </a:lnTo>
                  <a:lnTo>
                    <a:pt x="56159" y="11874"/>
                  </a:lnTo>
                  <a:lnTo>
                    <a:pt x="56159" y="12242"/>
                  </a:lnTo>
                  <a:lnTo>
                    <a:pt x="56883" y="12242"/>
                  </a:lnTo>
                  <a:lnTo>
                    <a:pt x="56883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57607" y="12954"/>
                  </a:lnTo>
                  <a:lnTo>
                    <a:pt x="57607" y="13322"/>
                  </a:lnTo>
                  <a:lnTo>
                    <a:pt x="361086" y="13322"/>
                  </a:lnTo>
                  <a:lnTo>
                    <a:pt x="361086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360006" y="12598"/>
                  </a:lnTo>
                  <a:lnTo>
                    <a:pt x="360006" y="12242"/>
                  </a:lnTo>
                  <a:lnTo>
                    <a:pt x="359638" y="12242"/>
                  </a:lnTo>
                  <a:lnTo>
                    <a:pt x="359638" y="11874"/>
                  </a:lnTo>
                  <a:lnTo>
                    <a:pt x="358559" y="11874"/>
                  </a:lnTo>
                  <a:lnTo>
                    <a:pt x="358559" y="11518"/>
                  </a:lnTo>
                  <a:lnTo>
                    <a:pt x="363245" y="11518"/>
                  </a:lnTo>
                  <a:lnTo>
                    <a:pt x="363245" y="11163"/>
                  </a:lnTo>
                  <a:lnTo>
                    <a:pt x="357466" y="11163"/>
                  </a:lnTo>
                  <a:lnTo>
                    <a:pt x="357466" y="10795"/>
                  </a:lnTo>
                  <a:lnTo>
                    <a:pt x="356400" y="10795"/>
                  </a:lnTo>
                  <a:lnTo>
                    <a:pt x="356400" y="10439"/>
                  </a:lnTo>
                  <a:lnTo>
                    <a:pt x="363245" y="10439"/>
                  </a:lnTo>
                  <a:lnTo>
                    <a:pt x="363245" y="10083"/>
                  </a:lnTo>
                  <a:lnTo>
                    <a:pt x="356044" y="10083"/>
                  </a:lnTo>
                  <a:lnTo>
                    <a:pt x="356044" y="9715"/>
                  </a:lnTo>
                  <a:lnTo>
                    <a:pt x="354952" y="9715"/>
                  </a:lnTo>
                  <a:lnTo>
                    <a:pt x="354952" y="9359"/>
                  </a:lnTo>
                  <a:lnTo>
                    <a:pt x="363245" y="9359"/>
                  </a:lnTo>
                  <a:lnTo>
                    <a:pt x="363245" y="9004"/>
                  </a:lnTo>
                  <a:lnTo>
                    <a:pt x="353885" y="9004"/>
                  </a:lnTo>
                  <a:lnTo>
                    <a:pt x="353885" y="8636"/>
                  </a:lnTo>
                  <a:lnTo>
                    <a:pt x="353161" y="8636"/>
                  </a:lnTo>
                  <a:lnTo>
                    <a:pt x="353161" y="8280"/>
                  </a:lnTo>
                  <a:lnTo>
                    <a:pt x="352437" y="8280"/>
                  </a:lnTo>
                  <a:lnTo>
                    <a:pt x="352437" y="7924"/>
                  </a:lnTo>
                  <a:lnTo>
                    <a:pt x="363245" y="7924"/>
                  </a:lnTo>
                  <a:lnTo>
                    <a:pt x="363245" y="7556"/>
                  </a:lnTo>
                  <a:lnTo>
                    <a:pt x="351358" y="7556"/>
                  </a:lnTo>
                  <a:lnTo>
                    <a:pt x="351358" y="7200"/>
                  </a:lnTo>
                  <a:lnTo>
                    <a:pt x="350278" y="7200"/>
                  </a:lnTo>
                  <a:lnTo>
                    <a:pt x="350278" y="6832"/>
                  </a:lnTo>
                  <a:lnTo>
                    <a:pt x="349567" y="6832"/>
                  </a:lnTo>
                  <a:lnTo>
                    <a:pt x="349567" y="6477"/>
                  </a:lnTo>
                  <a:lnTo>
                    <a:pt x="363245" y="6477"/>
                  </a:lnTo>
                  <a:lnTo>
                    <a:pt x="363245" y="6121"/>
                  </a:lnTo>
                  <a:lnTo>
                    <a:pt x="348843" y="6121"/>
                  </a:lnTo>
                  <a:lnTo>
                    <a:pt x="348843" y="5753"/>
                  </a:lnTo>
                  <a:lnTo>
                    <a:pt x="363245" y="5753"/>
                  </a:lnTo>
                  <a:lnTo>
                    <a:pt x="363245" y="5397"/>
                  </a:lnTo>
                  <a:lnTo>
                    <a:pt x="347751" y="5397"/>
                  </a:lnTo>
                  <a:lnTo>
                    <a:pt x="347751" y="5041"/>
                  </a:lnTo>
                  <a:lnTo>
                    <a:pt x="346684" y="5041"/>
                  </a:lnTo>
                  <a:lnTo>
                    <a:pt x="346684" y="4673"/>
                  </a:lnTo>
                  <a:lnTo>
                    <a:pt x="345960" y="4673"/>
                  </a:lnTo>
                  <a:lnTo>
                    <a:pt x="345960" y="4318"/>
                  </a:lnTo>
                  <a:lnTo>
                    <a:pt x="363245" y="4318"/>
                  </a:lnTo>
                  <a:lnTo>
                    <a:pt x="363245" y="3962"/>
                  </a:lnTo>
                  <a:lnTo>
                    <a:pt x="345249" y="3962"/>
                  </a:lnTo>
                  <a:lnTo>
                    <a:pt x="345249" y="3594"/>
                  </a:lnTo>
                  <a:lnTo>
                    <a:pt x="344512" y="3594"/>
                  </a:lnTo>
                  <a:lnTo>
                    <a:pt x="344512" y="3238"/>
                  </a:lnTo>
                  <a:lnTo>
                    <a:pt x="343446" y="3238"/>
                  </a:lnTo>
                  <a:lnTo>
                    <a:pt x="343446" y="2882"/>
                  </a:lnTo>
                  <a:lnTo>
                    <a:pt x="363245" y="2882"/>
                  </a:lnTo>
                  <a:lnTo>
                    <a:pt x="363245" y="2514"/>
                  </a:lnTo>
                  <a:lnTo>
                    <a:pt x="342366" y="2514"/>
                  </a:lnTo>
                  <a:lnTo>
                    <a:pt x="342366" y="2159"/>
                  </a:lnTo>
                  <a:lnTo>
                    <a:pt x="341998" y="2159"/>
                  </a:lnTo>
                  <a:lnTo>
                    <a:pt x="341998" y="1803"/>
                  </a:lnTo>
                  <a:lnTo>
                    <a:pt x="363245" y="1803"/>
                  </a:lnTo>
                  <a:lnTo>
                    <a:pt x="363245" y="1435"/>
                  </a:lnTo>
                  <a:lnTo>
                    <a:pt x="340918" y="1435"/>
                  </a:lnTo>
                  <a:lnTo>
                    <a:pt x="340918" y="1079"/>
                  </a:lnTo>
                  <a:lnTo>
                    <a:pt x="339839" y="1079"/>
                  </a:lnTo>
                  <a:lnTo>
                    <a:pt x="339839" y="723"/>
                  </a:lnTo>
                  <a:lnTo>
                    <a:pt x="363245" y="723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25">
              <a:extLst>
                <a:ext uri="{FF2B5EF4-FFF2-40B4-BE49-F238E27FC236}">
                  <a16:creationId xmlns:a16="http://schemas.microsoft.com/office/drawing/2014/main" id="{1CA83743-F604-4723-9101-DA2A614A35A0}"/>
                </a:ext>
              </a:extLst>
            </p:cNvPr>
            <p:cNvSpPr/>
            <p:nvPr/>
          </p:nvSpPr>
          <p:spPr>
            <a:xfrm>
              <a:off x="6197396" y="3905645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2877" y="355"/>
                  </a:moveTo>
                  <a:lnTo>
                    <a:pt x="362165" y="355"/>
                  </a:lnTo>
                  <a:lnTo>
                    <a:pt x="362165" y="0"/>
                  </a:lnTo>
                  <a:lnTo>
                    <a:pt x="58318" y="0"/>
                  </a:lnTo>
                  <a:lnTo>
                    <a:pt x="58318" y="355"/>
                  </a:lnTo>
                  <a:lnTo>
                    <a:pt x="59766" y="355"/>
                  </a:lnTo>
                  <a:lnTo>
                    <a:pt x="59766" y="711"/>
                  </a:lnTo>
                  <a:lnTo>
                    <a:pt x="362877" y="711"/>
                  </a:lnTo>
                  <a:lnTo>
                    <a:pt x="362877" y="355"/>
                  </a:lnTo>
                  <a:close/>
                </a:path>
                <a:path w="363854" h="13335">
                  <a:moveTo>
                    <a:pt x="363245" y="1054"/>
                  </a:moveTo>
                  <a:lnTo>
                    <a:pt x="0" y="1054"/>
                  </a:lnTo>
                  <a:lnTo>
                    <a:pt x="0" y="2324"/>
                  </a:lnTo>
                  <a:lnTo>
                    <a:pt x="61925" y="2324"/>
                  </a:lnTo>
                  <a:lnTo>
                    <a:pt x="61925" y="2514"/>
                  </a:lnTo>
                  <a:lnTo>
                    <a:pt x="63004" y="2514"/>
                  </a:lnTo>
                  <a:lnTo>
                    <a:pt x="63004" y="2870"/>
                  </a:lnTo>
                  <a:lnTo>
                    <a:pt x="0" y="2870"/>
                  </a:lnTo>
                  <a:lnTo>
                    <a:pt x="0" y="3238"/>
                  </a:lnTo>
                  <a:lnTo>
                    <a:pt x="64084" y="3238"/>
                  </a:lnTo>
                  <a:lnTo>
                    <a:pt x="64084" y="3594"/>
                  </a:lnTo>
                  <a:lnTo>
                    <a:pt x="64439" y="3594"/>
                  </a:lnTo>
                  <a:lnTo>
                    <a:pt x="64439" y="3962"/>
                  </a:lnTo>
                  <a:lnTo>
                    <a:pt x="65519" y="3962"/>
                  </a:lnTo>
                  <a:lnTo>
                    <a:pt x="65519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66598" y="4673"/>
                  </a:lnTo>
                  <a:lnTo>
                    <a:pt x="66598" y="5041"/>
                  </a:lnTo>
                  <a:lnTo>
                    <a:pt x="0" y="5041"/>
                  </a:lnTo>
                  <a:lnTo>
                    <a:pt x="0" y="5397"/>
                  </a:lnTo>
                  <a:lnTo>
                    <a:pt x="67678" y="5397"/>
                  </a:lnTo>
                  <a:lnTo>
                    <a:pt x="67678" y="5753"/>
                  </a:lnTo>
                  <a:lnTo>
                    <a:pt x="68046" y="5753"/>
                  </a:lnTo>
                  <a:lnTo>
                    <a:pt x="68046" y="6121"/>
                  </a:lnTo>
                  <a:lnTo>
                    <a:pt x="69126" y="6121"/>
                  </a:lnTo>
                  <a:lnTo>
                    <a:pt x="69126" y="6477"/>
                  </a:lnTo>
                  <a:lnTo>
                    <a:pt x="0" y="6477"/>
                  </a:lnTo>
                  <a:lnTo>
                    <a:pt x="0" y="6832"/>
                  </a:lnTo>
                  <a:lnTo>
                    <a:pt x="70205" y="6832"/>
                  </a:lnTo>
                  <a:lnTo>
                    <a:pt x="70205" y="7200"/>
                  </a:lnTo>
                  <a:lnTo>
                    <a:pt x="71285" y="7200"/>
                  </a:lnTo>
                  <a:lnTo>
                    <a:pt x="71285" y="7556"/>
                  </a:lnTo>
                  <a:lnTo>
                    <a:pt x="72364" y="7556"/>
                  </a:lnTo>
                  <a:lnTo>
                    <a:pt x="72364" y="7912"/>
                  </a:lnTo>
                  <a:lnTo>
                    <a:pt x="0" y="7912"/>
                  </a:lnTo>
                  <a:lnTo>
                    <a:pt x="0" y="8280"/>
                  </a:lnTo>
                  <a:lnTo>
                    <a:pt x="72720" y="8280"/>
                  </a:lnTo>
                  <a:lnTo>
                    <a:pt x="72720" y="8636"/>
                  </a:lnTo>
                  <a:lnTo>
                    <a:pt x="73799" y="8636"/>
                  </a:lnTo>
                  <a:lnTo>
                    <a:pt x="73799" y="8991"/>
                  </a:lnTo>
                  <a:lnTo>
                    <a:pt x="0" y="8991"/>
                  </a:lnTo>
                  <a:lnTo>
                    <a:pt x="0" y="9359"/>
                  </a:lnTo>
                  <a:lnTo>
                    <a:pt x="74523" y="9359"/>
                  </a:lnTo>
                  <a:lnTo>
                    <a:pt x="74523" y="9715"/>
                  </a:lnTo>
                  <a:lnTo>
                    <a:pt x="75603" y="9715"/>
                  </a:lnTo>
                  <a:lnTo>
                    <a:pt x="75603" y="10071"/>
                  </a:lnTo>
                  <a:lnTo>
                    <a:pt x="0" y="10071"/>
                  </a:lnTo>
                  <a:lnTo>
                    <a:pt x="0" y="10439"/>
                  </a:lnTo>
                  <a:lnTo>
                    <a:pt x="76327" y="10439"/>
                  </a:lnTo>
                  <a:lnTo>
                    <a:pt x="76327" y="10795"/>
                  </a:lnTo>
                  <a:lnTo>
                    <a:pt x="77406" y="10795"/>
                  </a:lnTo>
                  <a:lnTo>
                    <a:pt x="77406" y="11150"/>
                  </a:lnTo>
                  <a:lnTo>
                    <a:pt x="78117" y="11150"/>
                  </a:lnTo>
                  <a:lnTo>
                    <a:pt x="78117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79197" y="11874"/>
                  </a:lnTo>
                  <a:lnTo>
                    <a:pt x="79197" y="12230"/>
                  </a:lnTo>
                  <a:lnTo>
                    <a:pt x="79921" y="12230"/>
                  </a:lnTo>
                  <a:lnTo>
                    <a:pt x="79921" y="12598"/>
                  </a:lnTo>
                  <a:lnTo>
                    <a:pt x="0" y="12598"/>
                  </a:lnTo>
                  <a:lnTo>
                    <a:pt x="0" y="13322"/>
                  </a:lnTo>
                  <a:lnTo>
                    <a:pt x="363245" y="13322"/>
                  </a:lnTo>
                  <a:lnTo>
                    <a:pt x="363245" y="12598"/>
                  </a:lnTo>
                  <a:lnTo>
                    <a:pt x="344512" y="12598"/>
                  </a:lnTo>
                  <a:lnTo>
                    <a:pt x="344512" y="12230"/>
                  </a:lnTo>
                  <a:lnTo>
                    <a:pt x="345249" y="12230"/>
                  </a:lnTo>
                  <a:lnTo>
                    <a:pt x="345249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345960" y="11518"/>
                  </a:lnTo>
                  <a:lnTo>
                    <a:pt x="345960" y="11150"/>
                  </a:lnTo>
                  <a:lnTo>
                    <a:pt x="346684" y="11150"/>
                  </a:lnTo>
                  <a:lnTo>
                    <a:pt x="346684" y="10795"/>
                  </a:lnTo>
                  <a:lnTo>
                    <a:pt x="347751" y="10795"/>
                  </a:lnTo>
                  <a:lnTo>
                    <a:pt x="347751" y="10439"/>
                  </a:lnTo>
                  <a:lnTo>
                    <a:pt x="363245" y="10439"/>
                  </a:lnTo>
                  <a:lnTo>
                    <a:pt x="363245" y="10071"/>
                  </a:lnTo>
                  <a:lnTo>
                    <a:pt x="348843" y="10071"/>
                  </a:lnTo>
                  <a:lnTo>
                    <a:pt x="348843" y="9715"/>
                  </a:lnTo>
                  <a:lnTo>
                    <a:pt x="349567" y="9715"/>
                  </a:lnTo>
                  <a:lnTo>
                    <a:pt x="349567" y="9359"/>
                  </a:lnTo>
                  <a:lnTo>
                    <a:pt x="363245" y="9359"/>
                  </a:lnTo>
                  <a:lnTo>
                    <a:pt x="363245" y="8991"/>
                  </a:lnTo>
                  <a:lnTo>
                    <a:pt x="350278" y="8991"/>
                  </a:lnTo>
                  <a:lnTo>
                    <a:pt x="350278" y="8636"/>
                  </a:lnTo>
                  <a:lnTo>
                    <a:pt x="351358" y="8636"/>
                  </a:lnTo>
                  <a:lnTo>
                    <a:pt x="351358" y="8280"/>
                  </a:lnTo>
                  <a:lnTo>
                    <a:pt x="363245" y="8280"/>
                  </a:lnTo>
                  <a:lnTo>
                    <a:pt x="363245" y="7912"/>
                  </a:lnTo>
                  <a:lnTo>
                    <a:pt x="352437" y="7912"/>
                  </a:lnTo>
                  <a:lnTo>
                    <a:pt x="352437" y="7556"/>
                  </a:lnTo>
                  <a:lnTo>
                    <a:pt x="353161" y="7556"/>
                  </a:lnTo>
                  <a:lnTo>
                    <a:pt x="353161" y="7200"/>
                  </a:lnTo>
                  <a:lnTo>
                    <a:pt x="353885" y="7200"/>
                  </a:lnTo>
                  <a:lnTo>
                    <a:pt x="353885" y="6832"/>
                  </a:lnTo>
                  <a:lnTo>
                    <a:pt x="363245" y="6832"/>
                  </a:lnTo>
                  <a:lnTo>
                    <a:pt x="363245" y="6477"/>
                  </a:lnTo>
                  <a:lnTo>
                    <a:pt x="354952" y="6477"/>
                  </a:lnTo>
                  <a:lnTo>
                    <a:pt x="354952" y="6121"/>
                  </a:lnTo>
                  <a:lnTo>
                    <a:pt x="356044" y="6121"/>
                  </a:lnTo>
                  <a:lnTo>
                    <a:pt x="356044" y="5753"/>
                  </a:lnTo>
                  <a:lnTo>
                    <a:pt x="356400" y="5753"/>
                  </a:lnTo>
                  <a:lnTo>
                    <a:pt x="356400" y="5397"/>
                  </a:lnTo>
                  <a:lnTo>
                    <a:pt x="363245" y="5397"/>
                  </a:lnTo>
                  <a:lnTo>
                    <a:pt x="363245" y="5041"/>
                  </a:lnTo>
                  <a:lnTo>
                    <a:pt x="357466" y="5041"/>
                  </a:lnTo>
                  <a:lnTo>
                    <a:pt x="357466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358559" y="4318"/>
                  </a:lnTo>
                  <a:lnTo>
                    <a:pt x="358559" y="3962"/>
                  </a:lnTo>
                  <a:lnTo>
                    <a:pt x="359638" y="3962"/>
                  </a:lnTo>
                  <a:lnTo>
                    <a:pt x="359638" y="3594"/>
                  </a:lnTo>
                  <a:lnTo>
                    <a:pt x="360006" y="3594"/>
                  </a:lnTo>
                  <a:lnTo>
                    <a:pt x="360006" y="3238"/>
                  </a:lnTo>
                  <a:lnTo>
                    <a:pt x="363245" y="3238"/>
                  </a:lnTo>
                  <a:lnTo>
                    <a:pt x="363245" y="2870"/>
                  </a:lnTo>
                  <a:lnTo>
                    <a:pt x="361086" y="2870"/>
                  </a:lnTo>
                  <a:lnTo>
                    <a:pt x="361086" y="2514"/>
                  </a:lnTo>
                  <a:lnTo>
                    <a:pt x="362165" y="2514"/>
                  </a:lnTo>
                  <a:lnTo>
                    <a:pt x="362165" y="2324"/>
                  </a:lnTo>
                  <a:lnTo>
                    <a:pt x="363245" y="2324"/>
                  </a:lnTo>
                  <a:lnTo>
                    <a:pt x="363245" y="1054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26">
              <a:extLst>
                <a:ext uri="{FF2B5EF4-FFF2-40B4-BE49-F238E27FC236}">
                  <a16:creationId xmlns:a16="http://schemas.microsoft.com/office/drawing/2014/main" id="{5E8A6ED3-31BD-4CD8-A4EB-9F1DBBFA8B67}"/>
                </a:ext>
              </a:extLst>
            </p:cNvPr>
            <p:cNvSpPr/>
            <p:nvPr/>
          </p:nvSpPr>
          <p:spPr>
            <a:xfrm>
              <a:off x="6197396" y="3918968"/>
              <a:ext cx="363855" cy="12065"/>
            </a:xfrm>
            <a:custGeom>
              <a:avLst/>
              <a:gdLst/>
              <a:ahLst/>
              <a:cxnLst/>
              <a:rect l="l" t="t" r="r" b="b"/>
              <a:pathLst>
                <a:path w="363854" h="12064">
                  <a:moveTo>
                    <a:pt x="363245" y="355"/>
                  </a:moveTo>
                  <a:lnTo>
                    <a:pt x="342366" y="355"/>
                  </a:lnTo>
                  <a:lnTo>
                    <a:pt x="342366" y="0"/>
                  </a:lnTo>
                  <a:lnTo>
                    <a:pt x="81724" y="0"/>
                  </a:lnTo>
                  <a:lnTo>
                    <a:pt x="81724" y="355"/>
                  </a:lnTo>
                  <a:lnTo>
                    <a:pt x="0" y="355"/>
                  </a:lnTo>
                  <a:lnTo>
                    <a:pt x="0" y="711"/>
                  </a:lnTo>
                  <a:lnTo>
                    <a:pt x="82804" y="711"/>
                  </a:lnTo>
                  <a:lnTo>
                    <a:pt x="82804" y="1079"/>
                  </a:lnTo>
                  <a:lnTo>
                    <a:pt x="83159" y="1079"/>
                  </a:lnTo>
                  <a:lnTo>
                    <a:pt x="83159" y="1435"/>
                  </a:lnTo>
                  <a:lnTo>
                    <a:pt x="84239" y="1435"/>
                  </a:lnTo>
                  <a:lnTo>
                    <a:pt x="84239" y="1790"/>
                  </a:lnTo>
                  <a:lnTo>
                    <a:pt x="0" y="1790"/>
                  </a:lnTo>
                  <a:lnTo>
                    <a:pt x="0" y="2159"/>
                  </a:lnTo>
                  <a:lnTo>
                    <a:pt x="85318" y="2159"/>
                  </a:lnTo>
                  <a:lnTo>
                    <a:pt x="85318" y="2514"/>
                  </a:lnTo>
                  <a:lnTo>
                    <a:pt x="86398" y="2514"/>
                  </a:lnTo>
                  <a:lnTo>
                    <a:pt x="86398" y="2870"/>
                  </a:lnTo>
                  <a:lnTo>
                    <a:pt x="86766" y="2870"/>
                  </a:lnTo>
                  <a:lnTo>
                    <a:pt x="86766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87845" y="3594"/>
                  </a:lnTo>
                  <a:lnTo>
                    <a:pt x="87845" y="3949"/>
                  </a:lnTo>
                  <a:lnTo>
                    <a:pt x="0" y="3949"/>
                  </a:lnTo>
                  <a:lnTo>
                    <a:pt x="0" y="4318"/>
                  </a:lnTo>
                  <a:lnTo>
                    <a:pt x="88925" y="4318"/>
                  </a:lnTo>
                  <a:lnTo>
                    <a:pt x="88925" y="4673"/>
                  </a:lnTo>
                  <a:lnTo>
                    <a:pt x="90004" y="4673"/>
                  </a:lnTo>
                  <a:lnTo>
                    <a:pt x="90004" y="5029"/>
                  </a:lnTo>
                  <a:lnTo>
                    <a:pt x="90360" y="5029"/>
                  </a:lnTo>
                  <a:lnTo>
                    <a:pt x="90360" y="5397"/>
                  </a:lnTo>
                  <a:lnTo>
                    <a:pt x="0" y="5397"/>
                  </a:lnTo>
                  <a:lnTo>
                    <a:pt x="0" y="5753"/>
                  </a:lnTo>
                  <a:lnTo>
                    <a:pt x="91440" y="5753"/>
                  </a:lnTo>
                  <a:lnTo>
                    <a:pt x="91440" y="6108"/>
                  </a:lnTo>
                  <a:lnTo>
                    <a:pt x="92519" y="6108"/>
                  </a:lnTo>
                  <a:lnTo>
                    <a:pt x="92519" y="6477"/>
                  </a:lnTo>
                  <a:lnTo>
                    <a:pt x="93243" y="6477"/>
                  </a:lnTo>
                  <a:lnTo>
                    <a:pt x="93243" y="6832"/>
                  </a:lnTo>
                  <a:lnTo>
                    <a:pt x="0" y="6832"/>
                  </a:lnTo>
                  <a:lnTo>
                    <a:pt x="0" y="7188"/>
                  </a:lnTo>
                  <a:lnTo>
                    <a:pt x="93967" y="7188"/>
                  </a:lnTo>
                  <a:lnTo>
                    <a:pt x="93967" y="7556"/>
                  </a:lnTo>
                  <a:lnTo>
                    <a:pt x="95046" y="7556"/>
                  </a:lnTo>
                  <a:lnTo>
                    <a:pt x="95046" y="7912"/>
                  </a:lnTo>
                  <a:lnTo>
                    <a:pt x="0" y="7912"/>
                  </a:lnTo>
                  <a:lnTo>
                    <a:pt x="0" y="8267"/>
                  </a:lnTo>
                  <a:lnTo>
                    <a:pt x="96126" y="8267"/>
                  </a:lnTo>
                  <a:lnTo>
                    <a:pt x="96126" y="8636"/>
                  </a:lnTo>
                  <a:lnTo>
                    <a:pt x="96837" y="8636"/>
                  </a:lnTo>
                  <a:lnTo>
                    <a:pt x="96837" y="8991"/>
                  </a:lnTo>
                  <a:lnTo>
                    <a:pt x="0" y="8991"/>
                  </a:lnTo>
                  <a:lnTo>
                    <a:pt x="0" y="9359"/>
                  </a:lnTo>
                  <a:lnTo>
                    <a:pt x="97561" y="9359"/>
                  </a:lnTo>
                  <a:lnTo>
                    <a:pt x="97561" y="9715"/>
                  </a:lnTo>
                  <a:lnTo>
                    <a:pt x="98285" y="9715"/>
                  </a:lnTo>
                  <a:lnTo>
                    <a:pt x="98285" y="10071"/>
                  </a:lnTo>
                  <a:lnTo>
                    <a:pt x="99364" y="10071"/>
                  </a:lnTo>
                  <a:lnTo>
                    <a:pt x="99364" y="10439"/>
                  </a:lnTo>
                  <a:lnTo>
                    <a:pt x="0" y="10439"/>
                  </a:lnTo>
                  <a:lnTo>
                    <a:pt x="0" y="10795"/>
                  </a:lnTo>
                  <a:lnTo>
                    <a:pt x="100444" y="10795"/>
                  </a:lnTo>
                  <a:lnTo>
                    <a:pt x="100444" y="11150"/>
                  </a:lnTo>
                  <a:lnTo>
                    <a:pt x="101168" y="11150"/>
                  </a:lnTo>
                  <a:lnTo>
                    <a:pt x="101168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322910" y="11518"/>
                  </a:lnTo>
                  <a:lnTo>
                    <a:pt x="322910" y="11150"/>
                  </a:lnTo>
                  <a:lnTo>
                    <a:pt x="324358" y="11150"/>
                  </a:lnTo>
                  <a:lnTo>
                    <a:pt x="324358" y="10795"/>
                  </a:lnTo>
                  <a:lnTo>
                    <a:pt x="363245" y="10795"/>
                  </a:lnTo>
                  <a:lnTo>
                    <a:pt x="363245" y="10439"/>
                  </a:lnTo>
                  <a:lnTo>
                    <a:pt x="324726" y="10439"/>
                  </a:lnTo>
                  <a:lnTo>
                    <a:pt x="324726" y="10071"/>
                  </a:lnTo>
                  <a:lnTo>
                    <a:pt x="325805" y="10071"/>
                  </a:lnTo>
                  <a:lnTo>
                    <a:pt x="325805" y="9715"/>
                  </a:lnTo>
                  <a:lnTo>
                    <a:pt x="326504" y="9715"/>
                  </a:lnTo>
                  <a:lnTo>
                    <a:pt x="326504" y="9359"/>
                  </a:lnTo>
                  <a:lnTo>
                    <a:pt x="363245" y="9359"/>
                  </a:lnTo>
                  <a:lnTo>
                    <a:pt x="363245" y="8991"/>
                  </a:lnTo>
                  <a:lnTo>
                    <a:pt x="327609" y="8991"/>
                  </a:lnTo>
                  <a:lnTo>
                    <a:pt x="327609" y="8636"/>
                  </a:lnTo>
                  <a:lnTo>
                    <a:pt x="328320" y="8636"/>
                  </a:lnTo>
                  <a:lnTo>
                    <a:pt x="328320" y="8267"/>
                  </a:lnTo>
                  <a:lnTo>
                    <a:pt x="363245" y="8267"/>
                  </a:lnTo>
                  <a:lnTo>
                    <a:pt x="363245" y="7912"/>
                  </a:lnTo>
                  <a:lnTo>
                    <a:pt x="329044" y="7912"/>
                  </a:lnTo>
                  <a:lnTo>
                    <a:pt x="329044" y="7556"/>
                  </a:lnTo>
                  <a:lnTo>
                    <a:pt x="330111" y="7556"/>
                  </a:lnTo>
                  <a:lnTo>
                    <a:pt x="330111" y="7188"/>
                  </a:lnTo>
                  <a:lnTo>
                    <a:pt x="363245" y="7188"/>
                  </a:lnTo>
                  <a:lnTo>
                    <a:pt x="363245" y="6832"/>
                  </a:lnTo>
                  <a:lnTo>
                    <a:pt x="331203" y="6832"/>
                  </a:lnTo>
                  <a:lnTo>
                    <a:pt x="331203" y="6477"/>
                  </a:lnTo>
                  <a:lnTo>
                    <a:pt x="331927" y="6477"/>
                  </a:lnTo>
                  <a:lnTo>
                    <a:pt x="331927" y="6108"/>
                  </a:lnTo>
                  <a:lnTo>
                    <a:pt x="332638" y="6108"/>
                  </a:lnTo>
                  <a:lnTo>
                    <a:pt x="332638" y="5753"/>
                  </a:lnTo>
                  <a:lnTo>
                    <a:pt x="363245" y="5753"/>
                  </a:lnTo>
                  <a:lnTo>
                    <a:pt x="363245" y="5397"/>
                  </a:lnTo>
                  <a:lnTo>
                    <a:pt x="333705" y="5397"/>
                  </a:lnTo>
                  <a:lnTo>
                    <a:pt x="333705" y="5029"/>
                  </a:lnTo>
                  <a:lnTo>
                    <a:pt x="334797" y="5029"/>
                  </a:lnTo>
                  <a:lnTo>
                    <a:pt x="334797" y="4673"/>
                  </a:lnTo>
                  <a:lnTo>
                    <a:pt x="335165" y="4673"/>
                  </a:lnTo>
                  <a:lnTo>
                    <a:pt x="335165" y="4318"/>
                  </a:lnTo>
                  <a:lnTo>
                    <a:pt x="363245" y="4318"/>
                  </a:lnTo>
                  <a:lnTo>
                    <a:pt x="363245" y="3949"/>
                  </a:lnTo>
                  <a:lnTo>
                    <a:pt x="336245" y="3949"/>
                  </a:lnTo>
                  <a:lnTo>
                    <a:pt x="336245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337312" y="3238"/>
                  </a:lnTo>
                  <a:lnTo>
                    <a:pt x="337312" y="2870"/>
                  </a:lnTo>
                  <a:lnTo>
                    <a:pt x="338404" y="2870"/>
                  </a:lnTo>
                  <a:lnTo>
                    <a:pt x="338404" y="2514"/>
                  </a:lnTo>
                  <a:lnTo>
                    <a:pt x="338759" y="2514"/>
                  </a:lnTo>
                  <a:lnTo>
                    <a:pt x="338759" y="2159"/>
                  </a:lnTo>
                  <a:lnTo>
                    <a:pt x="363245" y="2159"/>
                  </a:lnTo>
                  <a:lnTo>
                    <a:pt x="363245" y="1790"/>
                  </a:lnTo>
                  <a:lnTo>
                    <a:pt x="339839" y="1790"/>
                  </a:lnTo>
                  <a:lnTo>
                    <a:pt x="339839" y="1435"/>
                  </a:lnTo>
                  <a:lnTo>
                    <a:pt x="340918" y="1435"/>
                  </a:lnTo>
                  <a:lnTo>
                    <a:pt x="340918" y="1079"/>
                  </a:lnTo>
                  <a:lnTo>
                    <a:pt x="341998" y="1079"/>
                  </a:lnTo>
                  <a:lnTo>
                    <a:pt x="341998" y="711"/>
                  </a:lnTo>
                  <a:lnTo>
                    <a:pt x="363245" y="711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27">
              <a:extLst>
                <a:ext uri="{FF2B5EF4-FFF2-40B4-BE49-F238E27FC236}">
                  <a16:creationId xmlns:a16="http://schemas.microsoft.com/office/drawing/2014/main" id="{8469C2E4-DBF6-4498-9CF3-D44021497B13}"/>
                </a:ext>
              </a:extLst>
            </p:cNvPr>
            <p:cNvSpPr/>
            <p:nvPr/>
          </p:nvSpPr>
          <p:spPr>
            <a:xfrm>
              <a:off x="6197396" y="3930842"/>
              <a:ext cx="363855" cy="9525"/>
            </a:xfrm>
            <a:custGeom>
              <a:avLst/>
              <a:gdLst/>
              <a:ahLst/>
              <a:cxnLst/>
              <a:rect l="l" t="t" r="r" b="b"/>
              <a:pathLst>
                <a:path w="363854" h="9525">
                  <a:moveTo>
                    <a:pt x="363245" y="0"/>
                  </a:moveTo>
                  <a:lnTo>
                    <a:pt x="0" y="0"/>
                  </a:lnTo>
                  <a:lnTo>
                    <a:pt x="0" y="355"/>
                  </a:lnTo>
                  <a:lnTo>
                    <a:pt x="102958" y="355"/>
                  </a:lnTo>
                  <a:lnTo>
                    <a:pt x="102958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104038" y="1079"/>
                  </a:lnTo>
                  <a:lnTo>
                    <a:pt x="104038" y="1435"/>
                  </a:lnTo>
                  <a:lnTo>
                    <a:pt x="104406" y="1435"/>
                  </a:lnTo>
                  <a:lnTo>
                    <a:pt x="104406" y="1803"/>
                  </a:lnTo>
                  <a:lnTo>
                    <a:pt x="105486" y="1803"/>
                  </a:lnTo>
                  <a:lnTo>
                    <a:pt x="105486" y="2159"/>
                  </a:lnTo>
                  <a:lnTo>
                    <a:pt x="0" y="2159"/>
                  </a:lnTo>
                  <a:lnTo>
                    <a:pt x="0" y="2514"/>
                  </a:lnTo>
                  <a:lnTo>
                    <a:pt x="106565" y="2514"/>
                  </a:lnTo>
                  <a:lnTo>
                    <a:pt x="106565" y="2882"/>
                  </a:lnTo>
                  <a:lnTo>
                    <a:pt x="107645" y="2882"/>
                  </a:lnTo>
                  <a:lnTo>
                    <a:pt x="107645" y="3238"/>
                  </a:lnTo>
                  <a:lnTo>
                    <a:pt x="0" y="3238"/>
                  </a:lnTo>
                  <a:lnTo>
                    <a:pt x="0" y="3962"/>
                  </a:lnTo>
                  <a:lnTo>
                    <a:pt x="109080" y="3962"/>
                  </a:lnTo>
                  <a:lnTo>
                    <a:pt x="109080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110159" y="4673"/>
                  </a:lnTo>
                  <a:lnTo>
                    <a:pt x="110159" y="5041"/>
                  </a:lnTo>
                  <a:lnTo>
                    <a:pt x="110883" y="5041"/>
                  </a:lnTo>
                  <a:lnTo>
                    <a:pt x="110883" y="5397"/>
                  </a:lnTo>
                  <a:lnTo>
                    <a:pt x="111607" y="5397"/>
                  </a:lnTo>
                  <a:lnTo>
                    <a:pt x="111607" y="5765"/>
                  </a:lnTo>
                  <a:lnTo>
                    <a:pt x="0" y="5765"/>
                  </a:lnTo>
                  <a:lnTo>
                    <a:pt x="0" y="6121"/>
                  </a:lnTo>
                  <a:lnTo>
                    <a:pt x="112687" y="6121"/>
                  </a:lnTo>
                  <a:lnTo>
                    <a:pt x="112687" y="6477"/>
                  </a:lnTo>
                  <a:lnTo>
                    <a:pt x="113766" y="6477"/>
                  </a:lnTo>
                  <a:lnTo>
                    <a:pt x="113766" y="6845"/>
                  </a:lnTo>
                  <a:lnTo>
                    <a:pt x="0" y="6845"/>
                  </a:lnTo>
                  <a:lnTo>
                    <a:pt x="0" y="7556"/>
                  </a:lnTo>
                  <a:lnTo>
                    <a:pt x="115201" y="7556"/>
                  </a:lnTo>
                  <a:lnTo>
                    <a:pt x="115201" y="7924"/>
                  </a:lnTo>
                  <a:lnTo>
                    <a:pt x="116281" y="7924"/>
                  </a:lnTo>
                  <a:lnTo>
                    <a:pt x="116281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117360" y="8636"/>
                  </a:lnTo>
                  <a:lnTo>
                    <a:pt x="117360" y="9004"/>
                  </a:lnTo>
                  <a:lnTo>
                    <a:pt x="306717" y="9004"/>
                  </a:lnTo>
                  <a:lnTo>
                    <a:pt x="306717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308165" y="8280"/>
                  </a:lnTo>
                  <a:lnTo>
                    <a:pt x="308165" y="7924"/>
                  </a:lnTo>
                  <a:lnTo>
                    <a:pt x="308889" y="7924"/>
                  </a:lnTo>
                  <a:lnTo>
                    <a:pt x="308889" y="7556"/>
                  </a:lnTo>
                  <a:lnTo>
                    <a:pt x="363245" y="7556"/>
                  </a:lnTo>
                  <a:lnTo>
                    <a:pt x="363245" y="6845"/>
                  </a:lnTo>
                  <a:lnTo>
                    <a:pt x="310324" y="6845"/>
                  </a:lnTo>
                  <a:lnTo>
                    <a:pt x="310324" y="6477"/>
                  </a:lnTo>
                  <a:lnTo>
                    <a:pt x="311404" y="6477"/>
                  </a:lnTo>
                  <a:lnTo>
                    <a:pt x="311404" y="6121"/>
                  </a:lnTo>
                  <a:lnTo>
                    <a:pt x="363245" y="6121"/>
                  </a:lnTo>
                  <a:lnTo>
                    <a:pt x="363245" y="5765"/>
                  </a:lnTo>
                  <a:lnTo>
                    <a:pt x="312483" y="5765"/>
                  </a:lnTo>
                  <a:lnTo>
                    <a:pt x="312483" y="5397"/>
                  </a:lnTo>
                  <a:lnTo>
                    <a:pt x="313194" y="5397"/>
                  </a:lnTo>
                  <a:lnTo>
                    <a:pt x="313194" y="5041"/>
                  </a:lnTo>
                  <a:lnTo>
                    <a:pt x="313918" y="5041"/>
                  </a:lnTo>
                  <a:lnTo>
                    <a:pt x="313918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314998" y="4318"/>
                  </a:lnTo>
                  <a:lnTo>
                    <a:pt x="314998" y="3962"/>
                  </a:lnTo>
                  <a:lnTo>
                    <a:pt x="363245" y="3962"/>
                  </a:lnTo>
                  <a:lnTo>
                    <a:pt x="363245" y="3238"/>
                  </a:lnTo>
                  <a:lnTo>
                    <a:pt x="317157" y="3238"/>
                  </a:lnTo>
                  <a:lnTo>
                    <a:pt x="317157" y="2882"/>
                  </a:lnTo>
                  <a:lnTo>
                    <a:pt x="317525" y="2882"/>
                  </a:lnTo>
                  <a:lnTo>
                    <a:pt x="317525" y="2514"/>
                  </a:lnTo>
                  <a:lnTo>
                    <a:pt x="363245" y="2514"/>
                  </a:lnTo>
                  <a:lnTo>
                    <a:pt x="363245" y="2159"/>
                  </a:lnTo>
                  <a:lnTo>
                    <a:pt x="318604" y="2159"/>
                  </a:lnTo>
                  <a:lnTo>
                    <a:pt x="318604" y="1803"/>
                  </a:lnTo>
                  <a:lnTo>
                    <a:pt x="319671" y="1803"/>
                  </a:lnTo>
                  <a:lnTo>
                    <a:pt x="319671" y="1435"/>
                  </a:lnTo>
                  <a:lnTo>
                    <a:pt x="320763" y="1435"/>
                  </a:lnTo>
                  <a:lnTo>
                    <a:pt x="320763" y="1079"/>
                  </a:lnTo>
                  <a:lnTo>
                    <a:pt x="363245" y="1079"/>
                  </a:lnTo>
                  <a:lnTo>
                    <a:pt x="363245" y="723"/>
                  </a:lnTo>
                  <a:lnTo>
                    <a:pt x="321119" y="723"/>
                  </a:lnTo>
                  <a:lnTo>
                    <a:pt x="321119" y="355"/>
                  </a:lnTo>
                  <a:lnTo>
                    <a:pt x="363245" y="355"/>
                  </a:lnTo>
                  <a:lnTo>
                    <a:pt x="363245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28">
              <a:extLst>
                <a:ext uri="{FF2B5EF4-FFF2-40B4-BE49-F238E27FC236}">
                  <a16:creationId xmlns:a16="http://schemas.microsoft.com/office/drawing/2014/main" id="{38BFF560-A9D2-4104-8BB1-9D5161755932}"/>
                </a:ext>
              </a:extLst>
            </p:cNvPr>
            <p:cNvSpPr/>
            <p:nvPr/>
          </p:nvSpPr>
          <p:spPr>
            <a:xfrm>
              <a:off x="6197396" y="3939846"/>
              <a:ext cx="363855" cy="12065"/>
            </a:xfrm>
            <a:custGeom>
              <a:avLst/>
              <a:gdLst/>
              <a:ahLst/>
              <a:cxnLst/>
              <a:rect l="l" t="t" r="r" b="b"/>
              <a:pathLst>
                <a:path w="363854" h="12064">
                  <a:moveTo>
                    <a:pt x="363245" y="355"/>
                  </a:moveTo>
                  <a:lnTo>
                    <a:pt x="305993" y="355"/>
                  </a:lnTo>
                  <a:lnTo>
                    <a:pt x="305993" y="0"/>
                  </a:lnTo>
                  <a:lnTo>
                    <a:pt x="118084" y="0"/>
                  </a:lnTo>
                  <a:lnTo>
                    <a:pt x="118084" y="355"/>
                  </a:lnTo>
                  <a:lnTo>
                    <a:pt x="0" y="355"/>
                  </a:lnTo>
                  <a:lnTo>
                    <a:pt x="0" y="711"/>
                  </a:lnTo>
                  <a:lnTo>
                    <a:pt x="118808" y="711"/>
                  </a:lnTo>
                  <a:lnTo>
                    <a:pt x="118808" y="1079"/>
                  </a:lnTo>
                  <a:lnTo>
                    <a:pt x="119519" y="1079"/>
                  </a:lnTo>
                  <a:lnTo>
                    <a:pt x="119519" y="1435"/>
                  </a:lnTo>
                  <a:lnTo>
                    <a:pt x="120599" y="1435"/>
                  </a:lnTo>
                  <a:lnTo>
                    <a:pt x="120599" y="1790"/>
                  </a:lnTo>
                  <a:lnTo>
                    <a:pt x="0" y="1790"/>
                  </a:lnTo>
                  <a:lnTo>
                    <a:pt x="0" y="2159"/>
                  </a:lnTo>
                  <a:lnTo>
                    <a:pt x="121678" y="2159"/>
                  </a:lnTo>
                  <a:lnTo>
                    <a:pt x="121678" y="2514"/>
                  </a:lnTo>
                  <a:lnTo>
                    <a:pt x="122047" y="2514"/>
                  </a:lnTo>
                  <a:lnTo>
                    <a:pt x="122047" y="2870"/>
                  </a:lnTo>
                  <a:lnTo>
                    <a:pt x="0" y="2870"/>
                  </a:lnTo>
                  <a:lnTo>
                    <a:pt x="0" y="3594"/>
                  </a:lnTo>
                  <a:lnTo>
                    <a:pt x="124206" y="3594"/>
                  </a:lnTo>
                  <a:lnTo>
                    <a:pt x="124206" y="3949"/>
                  </a:lnTo>
                  <a:lnTo>
                    <a:pt x="0" y="3949"/>
                  </a:lnTo>
                  <a:lnTo>
                    <a:pt x="0" y="4318"/>
                  </a:lnTo>
                  <a:lnTo>
                    <a:pt x="125285" y="4318"/>
                  </a:lnTo>
                  <a:lnTo>
                    <a:pt x="125285" y="4673"/>
                  </a:lnTo>
                  <a:lnTo>
                    <a:pt x="125641" y="4673"/>
                  </a:lnTo>
                  <a:lnTo>
                    <a:pt x="125641" y="5029"/>
                  </a:lnTo>
                  <a:lnTo>
                    <a:pt x="126720" y="5029"/>
                  </a:lnTo>
                  <a:lnTo>
                    <a:pt x="126720" y="5397"/>
                  </a:lnTo>
                  <a:lnTo>
                    <a:pt x="0" y="5397"/>
                  </a:lnTo>
                  <a:lnTo>
                    <a:pt x="0" y="5753"/>
                  </a:lnTo>
                  <a:lnTo>
                    <a:pt x="127800" y="5753"/>
                  </a:lnTo>
                  <a:lnTo>
                    <a:pt x="127800" y="6121"/>
                  </a:lnTo>
                  <a:lnTo>
                    <a:pt x="128879" y="6121"/>
                  </a:lnTo>
                  <a:lnTo>
                    <a:pt x="128879" y="6477"/>
                  </a:lnTo>
                  <a:lnTo>
                    <a:pt x="0" y="6477"/>
                  </a:lnTo>
                  <a:lnTo>
                    <a:pt x="0" y="7200"/>
                  </a:lnTo>
                  <a:lnTo>
                    <a:pt x="130327" y="7200"/>
                  </a:lnTo>
                  <a:lnTo>
                    <a:pt x="130327" y="7556"/>
                  </a:lnTo>
                  <a:lnTo>
                    <a:pt x="131406" y="7556"/>
                  </a:lnTo>
                  <a:lnTo>
                    <a:pt x="131406" y="7912"/>
                  </a:lnTo>
                  <a:lnTo>
                    <a:pt x="0" y="7912"/>
                  </a:lnTo>
                  <a:lnTo>
                    <a:pt x="0" y="8280"/>
                  </a:lnTo>
                  <a:lnTo>
                    <a:pt x="132486" y="8280"/>
                  </a:lnTo>
                  <a:lnTo>
                    <a:pt x="132486" y="8636"/>
                  </a:lnTo>
                  <a:lnTo>
                    <a:pt x="132842" y="8636"/>
                  </a:lnTo>
                  <a:lnTo>
                    <a:pt x="132842" y="8991"/>
                  </a:lnTo>
                  <a:lnTo>
                    <a:pt x="0" y="8991"/>
                  </a:lnTo>
                  <a:lnTo>
                    <a:pt x="0" y="9359"/>
                  </a:lnTo>
                  <a:lnTo>
                    <a:pt x="133921" y="9359"/>
                  </a:lnTo>
                  <a:lnTo>
                    <a:pt x="133921" y="9715"/>
                  </a:lnTo>
                  <a:lnTo>
                    <a:pt x="135001" y="9715"/>
                  </a:lnTo>
                  <a:lnTo>
                    <a:pt x="135001" y="10071"/>
                  </a:lnTo>
                  <a:lnTo>
                    <a:pt x="0" y="10071"/>
                  </a:lnTo>
                  <a:lnTo>
                    <a:pt x="0" y="10795"/>
                  </a:lnTo>
                  <a:lnTo>
                    <a:pt x="136448" y="10795"/>
                  </a:lnTo>
                  <a:lnTo>
                    <a:pt x="136448" y="11150"/>
                  </a:lnTo>
                  <a:lnTo>
                    <a:pt x="137528" y="11150"/>
                  </a:lnTo>
                  <a:lnTo>
                    <a:pt x="137528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286562" y="11518"/>
                  </a:lnTo>
                  <a:lnTo>
                    <a:pt x="286562" y="11150"/>
                  </a:lnTo>
                  <a:lnTo>
                    <a:pt x="287642" y="11150"/>
                  </a:lnTo>
                  <a:lnTo>
                    <a:pt x="287642" y="10795"/>
                  </a:lnTo>
                  <a:lnTo>
                    <a:pt x="363245" y="10795"/>
                  </a:lnTo>
                  <a:lnTo>
                    <a:pt x="363245" y="10071"/>
                  </a:lnTo>
                  <a:lnTo>
                    <a:pt x="289077" y="10071"/>
                  </a:lnTo>
                  <a:lnTo>
                    <a:pt x="289077" y="9715"/>
                  </a:lnTo>
                  <a:lnTo>
                    <a:pt x="290156" y="9715"/>
                  </a:lnTo>
                  <a:lnTo>
                    <a:pt x="290156" y="9359"/>
                  </a:lnTo>
                  <a:lnTo>
                    <a:pt x="363245" y="9359"/>
                  </a:lnTo>
                  <a:lnTo>
                    <a:pt x="363245" y="8991"/>
                  </a:lnTo>
                  <a:lnTo>
                    <a:pt x="291249" y="8991"/>
                  </a:lnTo>
                  <a:lnTo>
                    <a:pt x="291249" y="8636"/>
                  </a:lnTo>
                  <a:lnTo>
                    <a:pt x="291960" y="8636"/>
                  </a:lnTo>
                  <a:lnTo>
                    <a:pt x="291960" y="8280"/>
                  </a:lnTo>
                  <a:lnTo>
                    <a:pt x="363245" y="8280"/>
                  </a:lnTo>
                  <a:lnTo>
                    <a:pt x="363245" y="7912"/>
                  </a:lnTo>
                  <a:lnTo>
                    <a:pt x="292684" y="7912"/>
                  </a:lnTo>
                  <a:lnTo>
                    <a:pt x="292684" y="7556"/>
                  </a:lnTo>
                  <a:lnTo>
                    <a:pt x="293763" y="7556"/>
                  </a:lnTo>
                  <a:lnTo>
                    <a:pt x="293763" y="7200"/>
                  </a:lnTo>
                  <a:lnTo>
                    <a:pt x="363245" y="7200"/>
                  </a:lnTo>
                  <a:lnTo>
                    <a:pt x="363245" y="6477"/>
                  </a:lnTo>
                  <a:lnTo>
                    <a:pt x="295567" y="6477"/>
                  </a:lnTo>
                  <a:lnTo>
                    <a:pt x="295567" y="6121"/>
                  </a:lnTo>
                  <a:lnTo>
                    <a:pt x="296278" y="6121"/>
                  </a:lnTo>
                  <a:lnTo>
                    <a:pt x="296278" y="5753"/>
                  </a:lnTo>
                  <a:lnTo>
                    <a:pt x="363245" y="5753"/>
                  </a:lnTo>
                  <a:lnTo>
                    <a:pt x="363245" y="5397"/>
                  </a:lnTo>
                  <a:lnTo>
                    <a:pt x="297357" y="5397"/>
                  </a:lnTo>
                  <a:lnTo>
                    <a:pt x="297357" y="5029"/>
                  </a:lnTo>
                  <a:lnTo>
                    <a:pt x="298437" y="5029"/>
                  </a:lnTo>
                  <a:lnTo>
                    <a:pt x="298437" y="4673"/>
                  </a:lnTo>
                  <a:lnTo>
                    <a:pt x="298805" y="4673"/>
                  </a:lnTo>
                  <a:lnTo>
                    <a:pt x="298805" y="4318"/>
                  </a:lnTo>
                  <a:lnTo>
                    <a:pt x="363245" y="4318"/>
                  </a:lnTo>
                  <a:lnTo>
                    <a:pt x="363245" y="3949"/>
                  </a:lnTo>
                  <a:lnTo>
                    <a:pt x="299885" y="3949"/>
                  </a:lnTo>
                  <a:lnTo>
                    <a:pt x="299885" y="3594"/>
                  </a:lnTo>
                  <a:lnTo>
                    <a:pt x="363245" y="3594"/>
                  </a:lnTo>
                  <a:lnTo>
                    <a:pt x="363245" y="2870"/>
                  </a:lnTo>
                  <a:lnTo>
                    <a:pt x="302044" y="2870"/>
                  </a:lnTo>
                  <a:lnTo>
                    <a:pt x="302044" y="2514"/>
                  </a:lnTo>
                  <a:lnTo>
                    <a:pt x="302399" y="2514"/>
                  </a:lnTo>
                  <a:lnTo>
                    <a:pt x="302399" y="2159"/>
                  </a:lnTo>
                  <a:lnTo>
                    <a:pt x="363245" y="2159"/>
                  </a:lnTo>
                  <a:lnTo>
                    <a:pt x="363245" y="1790"/>
                  </a:lnTo>
                  <a:lnTo>
                    <a:pt x="303479" y="1790"/>
                  </a:lnTo>
                  <a:lnTo>
                    <a:pt x="303479" y="1435"/>
                  </a:lnTo>
                  <a:lnTo>
                    <a:pt x="304558" y="1435"/>
                  </a:lnTo>
                  <a:lnTo>
                    <a:pt x="304558" y="1079"/>
                  </a:lnTo>
                  <a:lnTo>
                    <a:pt x="305282" y="1079"/>
                  </a:lnTo>
                  <a:lnTo>
                    <a:pt x="305282" y="711"/>
                  </a:lnTo>
                  <a:lnTo>
                    <a:pt x="363245" y="711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29">
              <a:extLst>
                <a:ext uri="{FF2B5EF4-FFF2-40B4-BE49-F238E27FC236}">
                  <a16:creationId xmlns:a16="http://schemas.microsoft.com/office/drawing/2014/main" id="{BDDBDDEF-A302-4F52-B694-2A21266EE567}"/>
                </a:ext>
              </a:extLst>
            </p:cNvPr>
            <p:cNvSpPr/>
            <p:nvPr/>
          </p:nvSpPr>
          <p:spPr>
            <a:xfrm>
              <a:off x="6197396" y="3951721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723"/>
                  </a:moveTo>
                  <a:lnTo>
                    <a:pt x="284759" y="723"/>
                  </a:lnTo>
                  <a:lnTo>
                    <a:pt x="284759" y="355"/>
                  </a:lnTo>
                  <a:lnTo>
                    <a:pt x="285838" y="355"/>
                  </a:lnTo>
                  <a:lnTo>
                    <a:pt x="285838" y="0"/>
                  </a:lnTo>
                  <a:lnTo>
                    <a:pt x="138239" y="0"/>
                  </a:lnTo>
                  <a:lnTo>
                    <a:pt x="138239" y="355"/>
                  </a:lnTo>
                  <a:lnTo>
                    <a:pt x="139319" y="355"/>
                  </a:lnTo>
                  <a:lnTo>
                    <a:pt x="139319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139687" y="1079"/>
                  </a:lnTo>
                  <a:lnTo>
                    <a:pt x="139687" y="1435"/>
                  </a:lnTo>
                  <a:lnTo>
                    <a:pt x="141122" y="1435"/>
                  </a:lnTo>
                  <a:lnTo>
                    <a:pt x="141122" y="1803"/>
                  </a:lnTo>
                  <a:lnTo>
                    <a:pt x="0" y="1803"/>
                  </a:lnTo>
                  <a:lnTo>
                    <a:pt x="0" y="2514"/>
                  </a:lnTo>
                  <a:lnTo>
                    <a:pt x="142925" y="2514"/>
                  </a:lnTo>
                  <a:lnTo>
                    <a:pt x="142925" y="2882"/>
                  </a:lnTo>
                  <a:lnTo>
                    <a:pt x="144005" y="2882"/>
                  </a:lnTo>
                  <a:lnTo>
                    <a:pt x="144005" y="3238"/>
                  </a:lnTo>
                  <a:lnTo>
                    <a:pt x="0" y="3238"/>
                  </a:lnTo>
                  <a:lnTo>
                    <a:pt x="0" y="3606"/>
                  </a:lnTo>
                  <a:lnTo>
                    <a:pt x="144360" y="3606"/>
                  </a:lnTo>
                  <a:lnTo>
                    <a:pt x="144360" y="3962"/>
                  </a:lnTo>
                  <a:lnTo>
                    <a:pt x="145440" y="3962"/>
                  </a:lnTo>
                  <a:lnTo>
                    <a:pt x="145440" y="4318"/>
                  </a:lnTo>
                  <a:lnTo>
                    <a:pt x="0" y="4318"/>
                  </a:lnTo>
                  <a:lnTo>
                    <a:pt x="0" y="4686"/>
                  </a:lnTo>
                  <a:lnTo>
                    <a:pt x="146519" y="4686"/>
                  </a:lnTo>
                  <a:lnTo>
                    <a:pt x="146519" y="5041"/>
                  </a:lnTo>
                  <a:lnTo>
                    <a:pt x="147599" y="5041"/>
                  </a:lnTo>
                  <a:lnTo>
                    <a:pt x="147599" y="5397"/>
                  </a:lnTo>
                  <a:lnTo>
                    <a:pt x="147967" y="5397"/>
                  </a:lnTo>
                  <a:lnTo>
                    <a:pt x="147967" y="5765"/>
                  </a:lnTo>
                  <a:lnTo>
                    <a:pt x="0" y="5765"/>
                  </a:lnTo>
                  <a:lnTo>
                    <a:pt x="0" y="6121"/>
                  </a:lnTo>
                  <a:lnTo>
                    <a:pt x="149047" y="6121"/>
                  </a:lnTo>
                  <a:lnTo>
                    <a:pt x="149047" y="6477"/>
                  </a:lnTo>
                  <a:lnTo>
                    <a:pt x="150126" y="6477"/>
                  </a:lnTo>
                  <a:lnTo>
                    <a:pt x="150126" y="6845"/>
                  </a:lnTo>
                  <a:lnTo>
                    <a:pt x="0" y="6845"/>
                  </a:lnTo>
                  <a:lnTo>
                    <a:pt x="0" y="7556"/>
                  </a:lnTo>
                  <a:lnTo>
                    <a:pt x="151561" y="7556"/>
                  </a:lnTo>
                  <a:lnTo>
                    <a:pt x="151561" y="7924"/>
                  </a:lnTo>
                  <a:lnTo>
                    <a:pt x="152641" y="7924"/>
                  </a:lnTo>
                  <a:lnTo>
                    <a:pt x="152641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153720" y="8636"/>
                  </a:lnTo>
                  <a:lnTo>
                    <a:pt x="153720" y="9004"/>
                  </a:lnTo>
                  <a:lnTo>
                    <a:pt x="154444" y="9004"/>
                  </a:lnTo>
                  <a:lnTo>
                    <a:pt x="154444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155168" y="9715"/>
                  </a:lnTo>
                  <a:lnTo>
                    <a:pt x="155168" y="10083"/>
                  </a:lnTo>
                  <a:lnTo>
                    <a:pt x="155879" y="10083"/>
                  </a:lnTo>
                  <a:lnTo>
                    <a:pt x="155879" y="10439"/>
                  </a:lnTo>
                  <a:lnTo>
                    <a:pt x="0" y="10439"/>
                  </a:lnTo>
                  <a:lnTo>
                    <a:pt x="0" y="11163"/>
                  </a:lnTo>
                  <a:lnTo>
                    <a:pt x="158038" y="11163"/>
                  </a:lnTo>
                  <a:lnTo>
                    <a:pt x="158038" y="11518"/>
                  </a:lnTo>
                  <a:lnTo>
                    <a:pt x="158762" y="11518"/>
                  </a:lnTo>
                  <a:lnTo>
                    <a:pt x="158762" y="11874"/>
                  </a:lnTo>
                  <a:lnTo>
                    <a:pt x="0" y="11874"/>
                  </a:lnTo>
                  <a:lnTo>
                    <a:pt x="0" y="12242"/>
                  </a:lnTo>
                  <a:lnTo>
                    <a:pt x="159486" y="12242"/>
                  </a:lnTo>
                  <a:lnTo>
                    <a:pt x="159486" y="12598"/>
                  </a:lnTo>
                  <a:lnTo>
                    <a:pt x="160566" y="12598"/>
                  </a:lnTo>
                  <a:lnTo>
                    <a:pt x="160566" y="12966"/>
                  </a:lnTo>
                  <a:lnTo>
                    <a:pt x="0" y="12966"/>
                  </a:lnTo>
                  <a:lnTo>
                    <a:pt x="0" y="13322"/>
                  </a:lnTo>
                  <a:lnTo>
                    <a:pt x="363245" y="13322"/>
                  </a:lnTo>
                  <a:lnTo>
                    <a:pt x="363245" y="12966"/>
                  </a:lnTo>
                  <a:lnTo>
                    <a:pt x="263525" y="12966"/>
                  </a:lnTo>
                  <a:lnTo>
                    <a:pt x="263525" y="12598"/>
                  </a:lnTo>
                  <a:lnTo>
                    <a:pt x="264604" y="12598"/>
                  </a:lnTo>
                  <a:lnTo>
                    <a:pt x="264604" y="12242"/>
                  </a:lnTo>
                  <a:lnTo>
                    <a:pt x="363245" y="12242"/>
                  </a:lnTo>
                  <a:lnTo>
                    <a:pt x="363245" y="11874"/>
                  </a:lnTo>
                  <a:lnTo>
                    <a:pt x="265328" y="11874"/>
                  </a:lnTo>
                  <a:lnTo>
                    <a:pt x="265328" y="11518"/>
                  </a:lnTo>
                  <a:lnTo>
                    <a:pt x="266763" y="11518"/>
                  </a:lnTo>
                  <a:lnTo>
                    <a:pt x="266763" y="11163"/>
                  </a:lnTo>
                  <a:lnTo>
                    <a:pt x="363245" y="11163"/>
                  </a:lnTo>
                  <a:lnTo>
                    <a:pt x="363245" y="10439"/>
                  </a:lnTo>
                  <a:lnTo>
                    <a:pt x="268198" y="10439"/>
                  </a:lnTo>
                  <a:lnTo>
                    <a:pt x="268198" y="10083"/>
                  </a:lnTo>
                  <a:lnTo>
                    <a:pt x="268922" y="10083"/>
                  </a:lnTo>
                  <a:lnTo>
                    <a:pt x="268922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270002" y="9359"/>
                  </a:lnTo>
                  <a:lnTo>
                    <a:pt x="270002" y="9004"/>
                  </a:lnTo>
                  <a:lnTo>
                    <a:pt x="270725" y="9004"/>
                  </a:lnTo>
                  <a:lnTo>
                    <a:pt x="270725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271437" y="8280"/>
                  </a:lnTo>
                  <a:lnTo>
                    <a:pt x="271437" y="7924"/>
                  </a:lnTo>
                  <a:lnTo>
                    <a:pt x="272529" y="7924"/>
                  </a:lnTo>
                  <a:lnTo>
                    <a:pt x="272529" y="7556"/>
                  </a:lnTo>
                  <a:lnTo>
                    <a:pt x="363245" y="7556"/>
                  </a:lnTo>
                  <a:lnTo>
                    <a:pt x="363245" y="6845"/>
                  </a:lnTo>
                  <a:lnTo>
                    <a:pt x="273964" y="6845"/>
                  </a:lnTo>
                  <a:lnTo>
                    <a:pt x="273964" y="6477"/>
                  </a:lnTo>
                  <a:lnTo>
                    <a:pt x="275043" y="6477"/>
                  </a:lnTo>
                  <a:lnTo>
                    <a:pt x="275043" y="6121"/>
                  </a:lnTo>
                  <a:lnTo>
                    <a:pt x="363245" y="6121"/>
                  </a:lnTo>
                  <a:lnTo>
                    <a:pt x="363245" y="5765"/>
                  </a:lnTo>
                  <a:lnTo>
                    <a:pt x="276123" y="5765"/>
                  </a:lnTo>
                  <a:lnTo>
                    <a:pt x="276123" y="5397"/>
                  </a:lnTo>
                  <a:lnTo>
                    <a:pt x="277202" y="5397"/>
                  </a:lnTo>
                  <a:lnTo>
                    <a:pt x="277202" y="5041"/>
                  </a:lnTo>
                  <a:lnTo>
                    <a:pt x="277558" y="5041"/>
                  </a:lnTo>
                  <a:lnTo>
                    <a:pt x="277558" y="4686"/>
                  </a:lnTo>
                  <a:lnTo>
                    <a:pt x="363245" y="4686"/>
                  </a:lnTo>
                  <a:lnTo>
                    <a:pt x="363245" y="4318"/>
                  </a:lnTo>
                  <a:lnTo>
                    <a:pt x="278638" y="4318"/>
                  </a:lnTo>
                  <a:lnTo>
                    <a:pt x="278638" y="3962"/>
                  </a:lnTo>
                  <a:lnTo>
                    <a:pt x="279717" y="3962"/>
                  </a:lnTo>
                  <a:lnTo>
                    <a:pt x="279717" y="3606"/>
                  </a:lnTo>
                  <a:lnTo>
                    <a:pt x="363245" y="3606"/>
                  </a:lnTo>
                  <a:lnTo>
                    <a:pt x="363245" y="3238"/>
                  </a:lnTo>
                  <a:lnTo>
                    <a:pt x="280797" y="3238"/>
                  </a:lnTo>
                  <a:lnTo>
                    <a:pt x="280797" y="2882"/>
                  </a:lnTo>
                  <a:lnTo>
                    <a:pt x="281165" y="2882"/>
                  </a:lnTo>
                  <a:lnTo>
                    <a:pt x="281165" y="2514"/>
                  </a:lnTo>
                  <a:lnTo>
                    <a:pt x="363245" y="2514"/>
                  </a:lnTo>
                  <a:lnTo>
                    <a:pt x="363245" y="1803"/>
                  </a:lnTo>
                  <a:lnTo>
                    <a:pt x="283324" y="1803"/>
                  </a:lnTo>
                  <a:lnTo>
                    <a:pt x="283324" y="1435"/>
                  </a:lnTo>
                  <a:lnTo>
                    <a:pt x="284403" y="1435"/>
                  </a:lnTo>
                  <a:lnTo>
                    <a:pt x="284403" y="1079"/>
                  </a:lnTo>
                  <a:lnTo>
                    <a:pt x="363245" y="1079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0">
              <a:extLst>
                <a:ext uri="{FF2B5EF4-FFF2-40B4-BE49-F238E27FC236}">
                  <a16:creationId xmlns:a16="http://schemas.microsoft.com/office/drawing/2014/main" id="{B3D662D7-ABF0-4D46-9621-3124579FF359}"/>
                </a:ext>
              </a:extLst>
            </p:cNvPr>
            <p:cNvSpPr/>
            <p:nvPr/>
          </p:nvSpPr>
          <p:spPr>
            <a:xfrm>
              <a:off x="6197396" y="3965043"/>
              <a:ext cx="363855" cy="12700"/>
            </a:xfrm>
            <a:custGeom>
              <a:avLst/>
              <a:gdLst/>
              <a:ahLst/>
              <a:cxnLst/>
              <a:rect l="l" t="t" r="r" b="b"/>
              <a:pathLst>
                <a:path w="363854" h="12700">
                  <a:moveTo>
                    <a:pt x="363245" y="723"/>
                  </a:moveTo>
                  <a:lnTo>
                    <a:pt x="261721" y="723"/>
                  </a:lnTo>
                  <a:lnTo>
                    <a:pt x="261721" y="355"/>
                  </a:lnTo>
                  <a:lnTo>
                    <a:pt x="262445" y="355"/>
                  </a:lnTo>
                  <a:lnTo>
                    <a:pt x="262445" y="0"/>
                  </a:lnTo>
                  <a:lnTo>
                    <a:pt x="161645" y="0"/>
                  </a:lnTo>
                  <a:lnTo>
                    <a:pt x="161645" y="355"/>
                  </a:lnTo>
                  <a:lnTo>
                    <a:pt x="162369" y="355"/>
                  </a:lnTo>
                  <a:lnTo>
                    <a:pt x="162369" y="723"/>
                  </a:lnTo>
                  <a:lnTo>
                    <a:pt x="0" y="723"/>
                  </a:lnTo>
                  <a:lnTo>
                    <a:pt x="0" y="1435"/>
                  </a:lnTo>
                  <a:lnTo>
                    <a:pt x="164160" y="1435"/>
                  </a:lnTo>
                  <a:lnTo>
                    <a:pt x="164160" y="1803"/>
                  </a:lnTo>
                  <a:lnTo>
                    <a:pt x="165239" y="1803"/>
                  </a:lnTo>
                  <a:lnTo>
                    <a:pt x="165239" y="2159"/>
                  </a:lnTo>
                  <a:lnTo>
                    <a:pt x="0" y="2159"/>
                  </a:lnTo>
                  <a:lnTo>
                    <a:pt x="0" y="2514"/>
                  </a:lnTo>
                  <a:lnTo>
                    <a:pt x="165608" y="2514"/>
                  </a:lnTo>
                  <a:lnTo>
                    <a:pt x="165608" y="2882"/>
                  </a:lnTo>
                  <a:lnTo>
                    <a:pt x="166687" y="2882"/>
                  </a:lnTo>
                  <a:lnTo>
                    <a:pt x="166687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167767" y="3594"/>
                  </a:lnTo>
                  <a:lnTo>
                    <a:pt x="167767" y="3962"/>
                  </a:lnTo>
                  <a:lnTo>
                    <a:pt x="168846" y="3962"/>
                  </a:lnTo>
                  <a:lnTo>
                    <a:pt x="168846" y="4318"/>
                  </a:lnTo>
                  <a:lnTo>
                    <a:pt x="0" y="4318"/>
                  </a:lnTo>
                  <a:lnTo>
                    <a:pt x="0" y="5041"/>
                  </a:lnTo>
                  <a:lnTo>
                    <a:pt x="170281" y="5041"/>
                  </a:lnTo>
                  <a:lnTo>
                    <a:pt x="170281" y="5397"/>
                  </a:lnTo>
                  <a:lnTo>
                    <a:pt x="171361" y="5397"/>
                  </a:lnTo>
                  <a:lnTo>
                    <a:pt x="171361" y="5753"/>
                  </a:lnTo>
                  <a:lnTo>
                    <a:pt x="0" y="5753"/>
                  </a:lnTo>
                  <a:lnTo>
                    <a:pt x="0" y="6121"/>
                  </a:lnTo>
                  <a:lnTo>
                    <a:pt x="172085" y="6121"/>
                  </a:lnTo>
                  <a:lnTo>
                    <a:pt x="172085" y="6477"/>
                  </a:lnTo>
                  <a:lnTo>
                    <a:pt x="172808" y="6477"/>
                  </a:lnTo>
                  <a:lnTo>
                    <a:pt x="172808" y="6832"/>
                  </a:lnTo>
                  <a:lnTo>
                    <a:pt x="173888" y="6832"/>
                  </a:lnTo>
                  <a:lnTo>
                    <a:pt x="173888" y="7200"/>
                  </a:lnTo>
                  <a:lnTo>
                    <a:pt x="0" y="7200"/>
                  </a:lnTo>
                  <a:lnTo>
                    <a:pt x="0" y="7556"/>
                  </a:lnTo>
                  <a:lnTo>
                    <a:pt x="174967" y="7556"/>
                  </a:lnTo>
                  <a:lnTo>
                    <a:pt x="174967" y="7912"/>
                  </a:lnTo>
                  <a:lnTo>
                    <a:pt x="0" y="7912"/>
                  </a:lnTo>
                  <a:lnTo>
                    <a:pt x="0" y="8636"/>
                  </a:lnTo>
                  <a:lnTo>
                    <a:pt x="176403" y="8636"/>
                  </a:lnTo>
                  <a:lnTo>
                    <a:pt x="176403" y="9004"/>
                  </a:lnTo>
                  <a:lnTo>
                    <a:pt x="177482" y="9004"/>
                  </a:lnTo>
                  <a:lnTo>
                    <a:pt x="177482" y="9359"/>
                  </a:lnTo>
                  <a:lnTo>
                    <a:pt x="0" y="9359"/>
                  </a:lnTo>
                  <a:lnTo>
                    <a:pt x="0" y="10083"/>
                  </a:lnTo>
                  <a:lnTo>
                    <a:pt x="179285" y="10083"/>
                  </a:lnTo>
                  <a:lnTo>
                    <a:pt x="179285" y="10439"/>
                  </a:lnTo>
                  <a:lnTo>
                    <a:pt x="179997" y="10439"/>
                  </a:lnTo>
                  <a:lnTo>
                    <a:pt x="179997" y="10795"/>
                  </a:lnTo>
                  <a:lnTo>
                    <a:pt x="0" y="10795"/>
                  </a:lnTo>
                  <a:lnTo>
                    <a:pt x="0" y="11163"/>
                  </a:lnTo>
                  <a:lnTo>
                    <a:pt x="180721" y="11163"/>
                  </a:lnTo>
                  <a:lnTo>
                    <a:pt x="180721" y="11518"/>
                  </a:lnTo>
                  <a:lnTo>
                    <a:pt x="181800" y="11518"/>
                  </a:lnTo>
                  <a:lnTo>
                    <a:pt x="181800" y="11874"/>
                  </a:lnTo>
                  <a:lnTo>
                    <a:pt x="0" y="11874"/>
                  </a:lnTo>
                  <a:lnTo>
                    <a:pt x="0" y="12242"/>
                  </a:lnTo>
                  <a:lnTo>
                    <a:pt x="182880" y="12242"/>
                  </a:lnTo>
                  <a:lnTo>
                    <a:pt x="182880" y="12598"/>
                  </a:lnTo>
                  <a:lnTo>
                    <a:pt x="241198" y="12598"/>
                  </a:lnTo>
                  <a:lnTo>
                    <a:pt x="241198" y="12242"/>
                  </a:lnTo>
                  <a:lnTo>
                    <a:pt x="363245" y="12242"/>
                  </a:lnTo>
                  <a:lnTo>
                    <a:pt x="363245" y="11874"/>
                  </a:lnTo>
                  <a:lnTo>
                    <a:pt x="242277" y="11874"/>
                  </a:lnTo>
                  <a:lnTo>
                    <a:pt x="242277" y="11518"/>
                  </a:lnTo>
                  <a:lnTo>
                    <a:pt x="243357" y="11518"/>
                  </a:lnTo>
                  <a:lnTo>
                    <a:pt x="243357" y="11163"/>
                  </a:lnTo>
                  <a:lnTo>
                    <a:pt x="363245" y="11163"/>
                  </a:lnTo>
                  <a:lnTo>
                    <a:pt x="363245" y="10795"/>
                  </a:lnTo>
                  <a:lnTo>
                    <a:pt x="244081" y="10795"/>
                  </a:lnTo>
                  <a:lnTo>
                    <a:pt x="244081" y="10439"/>
                  </a:lnTo>
                  <a:lnTo>
                    <a:pt x="244805" y="10439"/>
                  </a:lnTo>
                  <a:lnTo>
                    <a:pt x="244805" y="10083"/>
                  </a:lnTo>
                  <a:lnTo>
                    <a:pt x="363245" y="10083"/>
                  </a:lnTo>
                  <a:lnTo>
                    <a:pt x="363245" y="9359"/>
                  </a:lnTo>
                  <a:lnTo>
                    <a:pt x="246964" y="9359"/>
                  </a:lnTo>
                  <a:lnTo>
                    <a:pt x="246964" y="9004"/>
                  </a:lnTo>
                  <a:lnTo>
                    <a:pt x="247688" y="9004"/>
                  </a:lnTo>
                  <a:lnTo>
                    <a:pt x="247688" y="8636"/>
                  </a:lnTo>
                  <a:lnTo>
                    <a:pt x="363245" y="8636"/>
                  </a:lnTo>
                  <a:lnTo>
                    <a:pt x="363245" y="7912"/>
                  </a:lnTo>
                  <a:lnTo>
                    <a:pt x="249123" y="7912"/>
                  </a:lnTo>
                  <a:lnTo>
                    <a:pt x="249123" y="7556"/>
                  </a:lnTo>
                  <a:lnTo>
                    <a:pt x="363245" y="7556"/>
                  </a:lnTo>
                  <a:lnTo>
                    <a:pt x="363245" y="7200"/>
                  </a:lnTo>
                  <a:lnTo>
                    <a:pt x="250558" y="7200"/>
                  </a:lnTo>
                  <a:lnTo>
                    <a:pt x="250558" y="6832"/>
                  </a:lnTo>
                  <a:lnTo>
                    <a:pt x="251282" y="6832"/>
                  </a:lnTo>
                  <a:lnTo>
                    <a:pt x="251282" y="6477"/>
                  </a:lnTo>
                  <a:lnTo>
                    <a:pt x="252006" y="6477"/>
                  </a:lnTo>
                  <a:lnTo>
                    <a:pt x="252006" y="6121"/>
                  </a:lnTo>
                  <a:lnTo>
                    <a:pt x="363245" y="6121"/>
                  </a:lnTo>
                  <a:lnTo>
                    <a:pt x="363245" y="5753"/>
                  </a:lnTo>
                  <a:lnTo>
                    <a:pt x="252717" y="5753"/>
                  </a:lnTo>
                  <a:lnTo>
                    <a:pt x="252717" y="5397"/>
                  </a:lnTo>
                  <a:lnTo>
                    <a:pt x="253809" y="5397"/>
                  </a:lnTo>
                  <a:lnTo>
                    <a:pt x="253809" y="5041"/>
                  </a:lnTo>
                  <a:lnTo>
                    <a:pt x="363245" y="5041"/>
                  </a:lnTo>
                  <a:lnTo>
                    <a:pt x="363245" y="4318"/>
                  </a:lnTo>
                  <a:lnTo>
                    <a:pt x="255244" y="4318"/>
                  </a:lnTo>
                  <a:lnTo>
                    <a:pt x="255244" y="3962"/>
                  </a:lnTo>
                  <a:lnTo>
                    <a:pt x="256324" y="3962"/>
                  </a:lnTo>
                  <a:lnTo>
                    <a:pt x="256324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257403" y="3238"/>
                  </a:lnTo>
                  <a:lnTo>
                    <a:pt x="257403" y="2882"/>
                  </a:lnTo>
                  <a:lnTo>
                    <a:pt x="258483" y="2882"/>
                  </a:lnTo>
                  <a:lnTo>
                    <a:pt x="258483" y="2514"/>
                  </a:lnTo>
                  <a:lnTo>
                    <a:pt x="363245" y="2514"/>
                  </a:lnTo>
                  <a:lnTo>
                    <a:pt x="363245" y="2159"/>
                  </a:lnTo>
                  <a:lnTo>
                    <a:pt x="258838" y="2159"/>
                  </a:lnTo>
                  <a:lnTo>
                    <a:pt x="258838" y="1803"/>
                  </a:lnTo>
                  <a:lnTo>
                    <a:pt x="259918" y="1803"/>
                  </a:lnTo>
                  <a:lnTo>
                    <a:pt x="259918" y="1435"/>
                  </a:lnTo>
                  <a:lnTo>
                    <a:pt x="363245" y="1435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1">
              <a:extLst>
                <a:ext uri="{FF2B5EF4-FFF2-40B4-BE49-F238E27FC236}">
                  <a16:creationId xmlns:a16="http://schemas.microsoft.com/office/drawing/2014/main" id="{37D786F8-285A-41E5-BE2C-C567F74CCB19}"/>
                </a:ext>
              </a:extLst>
            </p:cNvPr>
            <p:cNvSpPr/>
            <p:nvPr/>
          </p:nvSpPr>
          <p:spPr>
            <a:xfrm>
              <a:off x="6197396" y="3977642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240842" y="355"/>
                  </a:lnTo>
                  <a:lnTo>
                    <a:pt x="240842" y="0"/>
                  </a:lnTo>
                  <a:lnTo>
                    <a:pt x="183248" y="0"/>
                  </a:lnTo>
                  <a:lnTo>
                    <a:pt x="183248" y="355"/>
                  </a:lnTo>
                  <a:lnTo>
                    <a:pt x="0" y="355"/>
                  </a:lnTo>
                  <a:lnTo>
                    <a:pt x="0" y="1079"/>
                  </a:lnTo>
                  <a:lnTo>
                    <a:pt x="185407" y="1079"/>
                  </a:lnTo>
                  <a:lnTo>
                    <a:pt x="185407" y="1435"/>
                  </a:lnTo>
                  <a:lnTo>
                    <a:pt x="186486" y="1435"/>
                  </a:lnTo>
                  <a:lnTo>
                    <a:pt x="186486" y="1803"/>
                  </a:lnTo>
                  <a:lnTo>
                    <a:pt x="0" y="1803"/>
                  </a:lnTo>
                  <a:lnTo>
                    <a:pt x="0" y="2159"/>
                  </a:lnTo>
                  <a:lnTo>
                    <a:pt x="186842" y="2159"/>
                  </a:lnTo>
                  <a:lnTo>
                    <a:pt x="186842" y="2514"/>
                  </a:lnTo>
                  <a:lnTo>
                    <a:pt x="187921" y="2514"/>
                  </a:lnTo>
                  <a:lnTo>
                    <a:pt x="187921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189001" y="3238"/>
                  </a:lnTo>
                  <a:lnTo>
                    <a:pt x="189001" y="3594"/>
                  </a:lnTo>
                  <a:lnTo>
                    <a:pt x="190080" y="3594"/>
                  </a:lnTo>
                  <a:lnTo>
                    <a:pt x="190080" y="3962"/>
                  </a:lnTo>
                  <a:lnTo>
                    <a:pt x="0" y="3962"/>
                  </a:lnTo>
                  <a:lnTo>
                    <a:pt x="0" y="4686"/>
                  </a:lnTo>
                  <a:lnTo>
                    <a:pt x="191528" y="4686"/>
                  </a:lnTo>
                  <a:lnTo>
                    <a:pt x="191528" y="5041"/>
                  </a:lnTo>
                  <a:lnTo>
                    <a:pt x="192608" y="5041"/>
                  </a:lnTo>
                  <a:lnTo>
                    <a:pt x="192608" y="5397"/>
                  </a:lnTo>
                  <a:lnTo>
                    <a:pt x="0" y="5397"/>
                  </a:lnTo>
                  <a:lnTo>
                    <a:pt x="0" y="5765"/>
                  </a:lnTo>
                  <a:lnTo>
                    <a:pt x="193687" y="5765"/>
                  </a:lnTo>
                  <a:lnTo>
                    <a:pt x="193687" y="6121"/>
                  </a:lnTo>
                  <a:lnTo>
                    <a:pt x="194043" y="6121"/>
                  </a:lnTo>
                  <a:lnTo>
                    <a:pt x="194043" y="6477"/>
                  </a:lnTo>
                  <a:lnTo>
                    <a:pt x="195122" y="6477"/>
                  </a:lnTo>
                  <a:lnTo>
                    <a:pt x="195122" y="6845"/>
                  </a:lnTo>
                  <a:lnTo>
                    <a:pt x="0" y="6845"/>
                  </a:lnTo>
                  <a:lnTo>
                    <a:pt x="0" y="7200"/>
                  </a:lnTo>
                  <a:lnTo>
                    <a:pt x="195846" y="7200"/>
                  </a:lnTo>
                  <a:lnTo>
                    <a:pt x="195846" y="7556"/>
                  </a:lnTo>
                  <a:lnTo>
                    <a:pt x="0" y="7556"/>
                  </a:lnTo>
                  <a:lnTo>
                    <a:pt x="0" y="8280"/>
                  </a:lnTo>
                  <a:lnTo>
                    <a:pt x="197637" y="8280"/>
                  </a:lnTo>
                  <a:lnTo>
                    <a:pt x="197637" y="8636"/>
                  </a:lnTo>
                  <a:lnTo>
                    <a:pt x="198716" y="8636"/>
                  </a:lnTo>
                  <a:lnTo>
                    <a:pt x="198716" y="9004"/>
                  </a:lnTo>
                  <a:lnTo>
                    <a:pt x="0" y="9004"/>
                  </a:lnTo>
                  <a:lnTo>
                    <a:pt x="0" y="9359"/>
                  </a:lnTo>
                  <a:lnTo>
                    <a:pt x="199440" y="9359"/>
                  </a:lnTo>
                  <a:lnTo>
                    <a:pt x="199440" y="9715"/>
                  </a:lnTo>
                  <a:lnTo>
                    <a:pt x="200520" y="9715"/>
                  </a:lnTo>
                  <a:lnTo>
                    <a:pt x="200520" y="10083"/>
                  </a:lnTo>
                  <a:lnTo>
                    <a:pt x="200888" y="10083"/>
                  </a:lnTo>
                  <a:lnTo>
                    <a:pt x="200888" y="10439"/>
                  </a:lnTo>
                  <a:lnTo>
                    <a:pt x="0" y="10439"/>
                  </a:lnTo>
                  <a:lnTo>
                    <a:pt x="0" y="10795"/>
                  </a:lnTo>
                  <a:lnTo>
                    <a:pt x="202323" y="10795"/>
                  </a:lnTo>
                  <a:lnTo>
                    <a:pt x="202323" y="11163"/>
                  </a:lnTo>
                  <a:lnTo>
                    <a:pt x="203047" y="11163"/>
                  </a:lnTo>
                  <a:lnTo>
                    <a:pt x="203047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204127" y="11874"/>
                  </a:lnTo>
                  <a:lnTo>
                    <a:pt x="204127" y="12242"/>
                  </a:lnTo>
                  <a:lnTo>
                    <a:pt x="204482" y="12242"/>
                  </a:lnTo>
                  <a:lnTo>
                    <a:pt x="204482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205562" y="12954"/>
                  </a:lnTo>
                  <a:lnTo>
                    <a:pt x="205562" y="13322"/>
                  </a:lnTo>
                  <a:lnTo>
                    <a:pt x="218528" y="13322"/>
                  </a:lnTo>
                  <a:lnTo>
                    <a:pt x="218528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219608" y="12598"/>
                  </a:lnTo>
                  <a:lnTo>
                    <a:pt x="219608" y="12242"/>
                  </a:lnTo>
                  <a:lnTo>
                    <a:pt x="219964" y="12242"/>
                  </a:lnTo>
                  <a:lnTo>
                    <a:pt x="219964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221043" y="11518"/>
                  </a:lnTo>
                  <a:lnTo>
                    <a:pt x="221043" y="11163"/>
                  </a:lnTo>
                  <a:lnTo>
                    <a:pt x="222123" y="11163"/>
                  </a:lnTo>
                  <a:lnTo>
                    <a:pt x="222123" y="10795"/>
                  </a:lnTo>
                  <a:lnTo>
                    <a:pt x="363245" y="10795"/>
                  </a:lnTo>
                  <a:lnTo>
                    <a:pt x="363245" y="10439"/>
                  </a:lnTo>
                  <a:lnTo>
                    <a:pt x="223202" y="10439"/>
                  </a:lnTo>
                  <a:lnTo>
                    <a:pt x="223202" y="10083"/>
                  </a:lnTo>
                  <a:lnTo>
                    <a:pt x="223558" y="10083"/>
                  </a:lnTo>
                  <a:lnTo>
                    <a:pt x="223558" y="9715"/>
                  </a:lnTo>
                  <a:lnTo>
                    <a:pt x="224637" y="9715"/>
                  </a:lnTo>
                  <a:lnTo>
                    <a:pt x="224637" y="9359"/>
                  </a:lnTo>
                  <a:lnTo>
                    <a:pt x="363245" y="9359"/>
                  </a:lnTo>
                  <a:lnTo>
                    <a:pt x="363245" y="9004"/>
                  </a:lnTo>
                  <a:lnTo>
                    <a:pt x="225361" y="9004"/>
                  </a:lnTo>
                  <a:lnTo>
                    <a:pt x="225361" y="8636"/>
                  </a:lnTo>
                  <a:lnTo>
                    <a:pt x="226441" y="8636"/>
                  </a:lnTo>
                  <a:lnTo>
                    <a:pt x="226441" y="8280"/>
                  </a:lnTo>
                  <a:lnTo>
                    <a:pt x="363245" y="8280"/>
                  </a:lnTo>
                  <a:lnTo>
                    <a:pt x="363245" y="7556"/>
                  </a:lnTo>
                  <a:lnTo>
                    <a:pt x="228244" y="7556"/>
                  </a:lnTo>
                  <a:lnTo>
                    <a:pt x="228244" y="7200"/>
                  </a:lnTo>
                  <a:lnTo>
                    <a:pt x="363245" y="7200"/>
                  </a:lnTo>
                  <a:lnTo>
                    <a:pt x="363245" y="6845"/>
                  </a:lnTo>
                  <a:lnTo>
                    <a:pt x="228968" y="6845"/>
                  </a:lnTo>
                  <a:lnTo>
                    <a:pt x="228968" y="6477"/>
                  </a:lnTo>
                  <a:lnTo>
                    <a:pt x="230047" y="6477"/>
                  </a:lnTo>
                  <a:lnTo>
                    <a:pt x="230047" y="6121"/>
                  </a:lnTo>
                  <a:lnTo>
                    <a:pt x="230759" y="6121"/>
                  </a:lnTo>
                  <a:lnTo>
                    <a:pt x="230759" y="5765"/>
                  </a:lnTo>
                  <a:lnTo>
                    <a:pt x="363245" y="5765"/>
                  </a:lnTo>
                  <a:lnTo>
                    <a:pt x="363245" y="5397"/>
                  </a:lnTo>
                  <a:lnTo>
                    <a:pt x="231482" y="5397"/>
                  </a:lnTo>
                  <a:lnTo>
                    <a:pt x="231482" y="5041"/>
                  </a:lnTo>
                  <a:lnTo>
                    <a:pt x="232562" y="5041"/>
                  </a:lnTo>
                  <a:lnTo>
                    <a:pt x="232562" y="4686"/>
                  </a:lnTo>
                  <a:lnTo>
                    <a:pt x="363245" y="4686"/>
                  </a:lnTo>
                  <a:lnTo>
                    <a:pt x="363245" y="3962"/>
                  </a:lnTo>
                  <a:lnTo>
                    <a:pt x="234365" y="3962"/>
                  </a:lnTo>
                  <a:lnTo>
                    <a:pt x="234365" y="3594"/>
                  </a:lnTo>
                  <a:lnTo>
                    <a:pt x="235077" y="3594"/>
                  </a:lnTo>
                  <a:lnTo>
                    <a:pt x="235077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236169" y="2882"/>
                  </a:lnTo>
                  <a:lnTo>
                    <a:pt x="236169" y="2514"/>
                  </a:lnTo>
                  <a:lnTo>
                    <a:pt x="237248" y="2514"/>
                  </a:lnTo>
                  <a:lnTo>
                    <a:pt x="237248" y="2159"/>
                  </a:lnTo>
                  <a:lnTo>
                    <a:pt x="363245" y="2159"/>
                  </a:lnTo>
                  <a:lnTo>
                    <a:pt x="363245" y="1803"/>
                  </a:lnTo>
                  <a:lnTo>
                    <a:pt x="237604" y="1803"/>
                  </a:lnTo>
                  <a:lnTo>
                    <a:pt x="237604" y="1435"/>
                  </a:lnTo>
                  <a:lnTo>
                    <a:pt x="238683" y="1435"/>
                  </a:lnTo>
                  <a:lnTo>
                    <a:pt x="238683" y="1079"/>
                  </a:lnTo>
                  <a:lnTo>
                    <a:pt x="363245" y="1079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2">
              <a:extLst>
                <a:ext uri="{FF2B5EF4-FFF2-40B4-BE49-F238E27FC236}">
                  <a16:creationId xmlns:a16="http://schemas.microsoft.com/office/drawing/2014/main" id="{4F89A315-BEA1-47B1-B72A-5C93ED981C8B}"/>
                </a:ext>
              </a:extLst>
            </p:cNvPr>
            <p:cNvSpPr/>
            <p:nvPr/>
          </p:nvSpPr>
          <p:spPr>
            <a:xfrm>
              <a:off x="6197396" y="3990964"/>
              <a:ext cx="363855" cy="3175"/>
            </a:xfrm>
            <a:custGeom>
              <a:avLst/>
              <a:gdLst/>
              <a:ahLst/>
              <a:cxnLst/>
              <a:rect l="l" t="t" r="r" b="b"/>
              <a:pathLst>
                <a:path w="363854" h="3175">
                  <a:moveTo>
                    <a:pt x="363245" y="723"/>
                  </a:moveTo>
                  <a:lnTo>
                    <a:pt x="216357" y="723"/>
                  </a:lnTo>
                  <a:lnTo>
                    <a:pt x="216357" y="355"/>
                  </a:lnTo>
                  <a:lnTo>
                    <a:pt x="217449" y="355"/>
                  </a:lnTo>
                  <a:lnTo>
                    <a:pt x="217449" y="0"/>
                  </a:lnTo>
                  <a:lnTo>
                    <a:pt x="206641" y="0"/>
                  </a:lnTo>
                  <a:lnTo>
                    <a:pt x="206641" y="355"/>
                  </a:lnTo>
                  <a:lnTo>
                    <a:pt x="207721" y="355"/>
                  </a:lnTo>
                  <a:lnTo>
                    <a:pt x="207721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208089" y="1079"/>
                  </a:lnTo>
                  <a:lnTo>
                    <a:pt x="208089" y="1435"/>
                  </a:lnTo>
                  <a:lnTo>
                    <a:pt x="209169" y="1435"/>
                  </a:lnTo>
                  <a:lnTo>
                    <a:pt x="209169" y="1803"/>
                  </a:lnTo>
                  <a:lnTo>
                    <a:pt x="210248" y="1803"/>
                  </a:lnTo>
                  <a:lnTo>
                    <a:pt x="210248" y="2159"/>
                  </a:lnTo>
                  <a:lnTo>
                    <a:pt x="0" y="2159"/>
                  </a:lnTo>
                  <a:lnTo>
                    <a:pt x="0" y="2514"/>
                  </a:lnTo>
                  <a:lnTo>
                    <a:pt x="211328" y="2514"/>
                  </a:lnTo>
                  <a:lnTo>
                    <a:pt x="211328" y="2882"/>
                  </a:lnTo>
                  <a:lnTo>
                    <a:pt x="212763" y="2882"/>
                  </a:lnTo>
                  <a:lnTo>
                    <a:pt x="212763" y="2514"/>
                  </a:lnTo>
                  <a:lnTo>
                    <a:pt x="363245" y="2514"/>
                  </a:lnTo>
                  <a:lnTo>
                    <a:pt x="363245" y="2159"/>
                  </a:lnTo>
                  <a:lnTo>
                    <a:pt x="213842" y="2159"/>
                  </a:lnTo>
                  <a:lnTo>
                    <a:pt x="213842" y="1803"/>
                  </a:lnTo>
                  <a:lnTo>
                    <a:pt x="214922" y="1803"/>
                  </a:lnTo>
                  <a:lnTo>
                    <a:pt x="214922" y="1435"/>
                  </a:lnTo>
                  <a:lnTo>
                    <a:pt x="216001" y="1435"/>
                  </a:lnTo>
                  <a:lnTo>
                    <a:pt x="216001" y="1079"/>
                  </a:lnTo>
                  <a:lnTo>
                    <a:pt x="363245" y="1079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33">
              <a:extLst>
                <a:ext uri="{FF2B5EF4-FFF2-40B4-BE49-F238E27FC236}">
                  <a16:creationId xmlns:a16="http://schemas.microsoft.com/office/drawing/2014/main" id="{8C1E3742-DF04-4F03-8D34-DBEA15F1CC3B}"/>
                </a:ext>
              </a:extLst>
            </p:cNvPr>
            <p:cNvSpPr/>
            <p:nvPr/>
          </p:nvSpPr>
          <p:spPr>
            <a:xfrm>
              <a:off x="6197396" y="3784678"/>
              <a:ext cx="363220" cy="208915"/>
            </a:xfrm>
            <a:custGeom>
              <a:avLst/>
              <a:gdLst/>
              <a:ahLst/>
              <a:cxnLst/>
              <a:rect l="l" t="t" r="r" b="b"/>
              <a:pathLst>
                <a:path w="363220" h="208914">
                  <a:moveTo>
                    <a:pt x="0" y="87477"/>
                  </a:moveTo>
                  <a:lnTo>
                    <a:pt x="212039" y="208800"/>
                  </a:lnTo>
                  <a:lnTo>
                    <a:pt x="362877" y="122046"/>
                  </a:lnTo>
                  <a:lnTo>
                    <a:pt x="151206" y="0"/>
                  </a:lnTo>
                  <a:lnTo>
                    <a:pt x="0" y="87477"/>
                  </a:lnTo>
                  <a:close/>
                </a:path>
              </a:pathLst>
            </a:custGeom>
            <a:ln w="501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1" name="object 234">
              <a:extLst>
                <a:ext uri="{FF2B5EF4-FFF2-40B4-BE49-F238E27FC236}">
                  <a16:creationId xmlns:a16="http://schemas.microsoft.com/office/drawing/2014/main" id="{7389534F-9DD3-4C78-8680-AD22A165D7EB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222669" y="4075559"/>
              <a:ext cx="31711" cy="94729"/>
            </a:xfrm>
            <a:prstGeom prst="rect">
              <a:avLst/>
            </a:prstGeom>
          </p:spPr>
        </p:pic>
        <p:pic>
          <p:nvPicPr>
            <p:cNvPr id="242" name="object 235">
              <a:extLst>
                <a:ext uri="{FF2B5EF4-FFF2-40B4-BE49-F238E27FC236}">
                  <a16:creationId xmlns:a16="http://schemas.microsoft.com/office/drawing/2014/main" id="{EE20EA0C-F86D-4CAE-8046-EB01A4E406DA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221877" y="4073751"/>
              <a:ext cx="77499" cy="97582"/>
            </a:xfrm>
            <a:prstGeom prst="rect">
              <a:avLst/>
            </a:prstGeom>
          </p:spPr>
        </p:pic>
        <p:pic>
          <p:nvPicPr>
            <p:cNvPr id="243" name="object 236">
              <a:extLst>
                <a:ext uri="{FF2B5EF4-FFF2-40B4-BE49-F238E27FC236}">
                  <a16:creationId xmlns:a16="http://schemas.microsoft.com/office/drawing/2014/main" id="{4DBFBA80-F578-41B4-99EF-2045917926B6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267597" y="4100027"/>
              <a:ext cx="77410" cy="122775"/>
            </a:xfrm>
            <a:prstGeom prst="rect">
              <a:avLst/>
            </a:prstGeom>
          </p:spPr>
        </p:pic>
        <p:pic>
          <p:nvPicPr>
            <p:cNvPr id="244" name="object 237">
              <a:extLst>
                <a:ext uri="{FF2B5EF4-FFF2-40B4-BE49-F238E27FC236}">
                  <a16:creationId xmlns:a16="http://schemas.microsoft.com/office/drawing/2014/main" id="{ABE75F5E-A8B4-4CF5-B4ED-D5A76FA7A309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312593" y="4125948"/>
              <a:ext cx="77893" cy="97227"/>
            </a:xfrm>
            <a:prstGeom prst="rect">
              <a:avLst/>
            </a:prstGeom>
          </p:spPr>
        </p:pic>
        <p:sp>
          <p:nvSpPr>
            <p:cNvPr id="245" name="object 238">
              <a:extLst>
                <a:ext uri="{FF2B5EF4-FFF2-40B4-BE49-F238E27FC236}">
                  <a16:creationId xmlns:a16="http://schemas.microsoft.com/office/drawing/2014/main" id="{5E14CF5C-6BDC-48CE-9011-EBBDF0835D7A}"/>
                </a:ext>
              </a:extLst>
            </p:cNvPr>
            <p:cNvSpPr/>
            <p:nvPr/>
          </p:nvSpPr>
          <p:spPr>
            <a:xfrm>
              <a:off x="6358673" y="4152965"/>
              <a:ext cx="32384" cy="64135"/>
            </a:xfrm>
            <a:custGeom>
              <a:avLst/>
              <a:gdLst/>
              <a:ahLst/>
              <a:cxnLst/>
              <a:rect l="l" t="t" r="r" b="b"/>
              <a:pathLst>
                <a:path w="32385" h="64135">
                  <a:moveTo>
                    <a:pt x="0" y="45720"/>
                  </a:moveTo>
                  <a:lnTo>
                    <a:pt x="32042" y="63715"/>
                  </a:lnTo>
                  <a:lnTo>
                    <a:pt x="32042" y="17995"/>
                  </a:lnTo>
                  <a:lnTo>
                    <a:pt x="0" y="0"/>
                  </a:lnTo>
                  <a:lnTo>
                    <a:pt x="0" y="4572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6" name="object 239">
              <a:extLst>
                <a:ext uri="{FF2B5EF4-FFF2-40B4-BE49-F238E27FC236}">
                  <a16:creationId xmlns:a16="http://schemas.microsoft.com/office/drawing/2014/main" id="{04AB9989-A920-4B1E-9A66-ED8C514AD347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359258" y="4048114"/>
              <a:ext cx="31229" cy="62725"/>
            </a:xfrm>
            <a:prstGeom prst="rect">
              <a:avLst/>
            </a:prstGeom>
          </p:spPr>
        </p:pic>
        <p:pic>
          <p:nvPicPr>
            <p:cNvPr id="247" name="object 240">
              <a:extLst>
                <a:ext uri="{FF2B5EF4-FFF2-40B4-BE49-F238E27FC236}">
                  <a16:creationId xmlns:a16="http://schemas.microsoft.com/office/drawing/2014/main" id="{34401262-2E55-4626-95D8-9D0B3A964651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313779" y="4022155"/>
              <a:ext cx="77664" cy="89780"/>
            </a:xfrm>
            <a:prstGeom prst="rect">
              <a:avLst/>
            </a:prstGeom>
          </p:spPr>
        </p:pic>
        <p:pic>
          <p:nvPicPr>
            <p:cNvPr id="248" name="object 241">
              <a:extLst>
                <a:ext uri="{FF2B5EF4-FFF2-40B4-BE49-F238E27FC236}">
                  <a16:creationId xmlns:a16="http://schemas.microsoft.com/office/drawing/2014/main" id="{28499C9C-E1F5-4E12-9739-B54F6459D2E2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268148" y="3996018"/>
              <a:ext cx="77575" cy="89628"/>
            </a:xfrm>
            <a:prstGeom prst="rect">
              <a:avLst/>
            </a:prstGeom>
          </p:spPr>
        </p:pic>
        <p:pic>
          <p:nvPicPr>
            <p:cNvPr id="249" name="object 242">
              <a:extLst>
                <a:ext uri="{FF2B5EF4-FFF2-40B4-BE49-F238E27FC236}">
                  <a16:creationId xmlns:a16="http://schemas.microsoft.com/office/drawing/2014/main" id="{D63F07C9-34E1-4AF1-B222-7ED43A6A9207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222669" y="3970047"/>
              <a:ext cx="77702" cy="89323"/>
            </a:xfrm>
            <a:prstGeom prst="rect">
              <a:avLst/>
            </a:prstGeom>
          </p:spPr>
        </p:pic>
        <p:sp>
          <p:nvSpPr>
            <p:cNvPr id="250" name="object 243">
              <a:extLst>
                <a:ext uri="{FF2B5EF4-FFF2-40B4-BE49-F238E27FC236}">
                  <a16:creationId xmlns:a16="http://schemas.microsoft.com/office/drawing/2014/main" id="{60EC1A63-2CD8-477D-96EC-DC6D409225CF}"/>
                </a:ext>
              </a:extLst>
            </p:cNvPr>
            <p:cNvSpPr/>
            <p:nvPr/>
          </p:nvSpPr>
          <p:spPr>
            <a:xfrm>
              <a:off x="6222606" y="3969006"/>
              <a:ext cx="31750" cy="64135"/>
            </a:xfrm>
            <a:custGeom>
              <a:avLst/>
              <a:gdLst/>
              <a:ahLst/>
              <a:cxnLst/>
              <a:rect l="l" t="t" r="r" b="b"/>
              <a:pathLst>
                <a:path w="31750" h="64135">
                  <a:moveTo>
                    <a:pt x="0" y="46075"/>
                  </a:moveTo>
                  <a:lnTo>
                    <a:pt x="31318" y="63715"/>
                  </a:lnTo>
                  <a:lnTo>
                    <a:pt x="31318" y="18351"/>
                  </a:lnTo>
                  <a:lnTo>
                    <a:pt x="0" y="0"/>
                  </a:lnTo>
                  <a:lnTo>
                    <a:pt x="0" y="4607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44">
              <a:extLst>
                <a:ext uri="{FF2B5EF4-FFF2-40B4-BE49-F238E27FC236}">
                  <a16:creationId xmlns:a16="http://schemas.microsoft.com/office/drawing/2014/main" id="{F116DECD-C059-4980-A0E9-19C1CCAA6D8C}"/>
                </a:ext>
              </a:extLst>
            </p:cNvPr>
            <p:cNvSpPr/>
            <p:nvPr/>
          </p:nvSpPr>
          <p:spPr>
            <a:xfrm>
              <a:off x="6216116" y="4070885"/>
              <a:ext cx="6985" cy="85725"/>
            </a:xfrm>
            <a:custGeom>
              <a:avLst/>
              <a:gdLst/>
              <a:ahLst/>
              <a:cxnLst/>
              <a:rect l="l" t="t" r="r" b="b"/>
              <a:pathLst>
                <a:path w="6985" h="85725">
                  <a:moveTo>
                    <a:pt x="0" y="0"/>
                  </a:moveTo>
                  <a:lnTo>
                    <a:pt x="0" y="85318"/>
                  </a:lnTo>
                  <a:lnTo>
                    <a:pt x="6489" y="81356"/>
                  </a:lnTo>
                  <a:lnTo>
                    <a:pt x="6489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45">
              <a:extLst>
                <a:ext uri="{FF2B5EF4-FFF2-40B4-BE49-F238E27FC236}">
                  <a16:creationId xmlns:a16="http://schemas.microsoft.com/office/drawing/2014/main" id="{8339A015-5BB9-4F1C-83A4-F5EEB2676080}"/>
                </a:ext>
              </a:extLst>
            </p:cNvPr>
            <p:cNvSpPr/>
            <p:nvPr/>
          </p:nvSpPr>
          <p:spPr>
            <a:xfrm>
              <a:off x="6216116" y="4070885"/>
              <a:ext cx="6985" cy="85725"/>
            </a:xfrm>
            <a:custGeom>
              <a:avLst/>
              <a:gdLst/>
              <a:ahLst/>
              <a:cxnLst/>
              <a:rect l="l" t="t" r="r" b="b"/>
              <a:pathLst>
                <a:path w="6985" h="85725">
                  <a:moveTo>
                    <a:pt x="6489" y="81356"/>
                  </a:moveTo>
                  <a:lnTo>
                    <a:pt x="0" y="85318"/>
                  </a:lnTo>
                  <a:lnTo>
                    <a:pt x="0" y="0"/>
                  </a:lnTo>
                  <a:lnTo>
                    <a:pt x="6489" y="3594"/>
                  </a:lnTo>
                  <a:lnTo>
                    <a:pt x="6489" y="8135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46">
              <a:extLst>
                <a:ext uri="{FF2B5EF4-FFF2-40B4-BE49-F238E27FC236}">
                  <a16:creationId xmlns:a16="http://schemas.microsoft.com/office/drawing/2014/main" id="{98FBB0AF-EB34-40ED-B5CA-841E04C4D483}"/>
                </a:ext>
              </a:extLst>
            </p:cNvPr>
            <p:cNvSpPr/>
            <p:nvPr/>
          </p:nvSpPr>
          <p:spPr>
            <a:xfrm>
              <a:off x="6261836" y="409716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2920"/>
                  </a:lnTo>
                  <a:lnTo>
                    <a:pt x="6489" y="48958"/>
                  </a:lnTo>
                  <a:lnTo>
                    <a:pt x="6489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47">
              <a:extLst>
                <a:ext uri="{FF2B5EF4-FFF2-40B4-BE49-F238E27FC236}">
                  <a16:creationId xmlns:a16="http://schemas.microsoft.com/office/drawing/2014/main" id="{18A7E7A7-29E4-4E4C-B72A-13B2496BC24B}"/>
                </a:ext>
              </a:extLst>
            </p:cNvPr>
            <p:cNvSpPr/>
            <p:nvPr/>
          </p:nvSpPr>
          <p:spPr>
            <a:xfrm>
              <a:off x="6261836" y="409716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89" y="48958"/>
                  </a:moveTo>
                  <a:lnTo>
                    <a:pt x="0" y="52920"/>
                  </a:lnTo>
                  <a:lnTo>
                    <a:pt x="0" y="0"/>
                  </a:lnTo>
                  <a:lnTo>
                    <a:pt x="6489" y="3594"/>
                  </a:lnTo>
                  <a:lnTo>
                    <a:pt x="6489" y="4895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48">
              <a:extLst>
                <a:ext uri="{FF2B5EF4-FFF2-40B4-BE49-F238E27FC236}">
                  <a16:creationId xmlns:a16="http://schemas.microsoft.com/office/drawing/2014/main" id="{8005DF1B-59FD-4F1C-8A3D-1EA628FE3F33}"/>
                </a:ext>
              </a:extLst>
            </p:cNvPr>
            <p:cNvSpPr/>
            <p:nvPr/>
          </p:nvSpPr>
          <p:spPr>
            <a:xfrm>
              <a:off x="6307200" y="4123082"/>
              <a:ext cx="6350" cy="85725"/>
            </a:xfrm>
            <a:custGeom>
              <a:avLst/>
              <a:gdLst/>
              <a:ahLst/>
              <a:cxnLst/>
              <a:rect l="l" t="t" r="r" b="b"/>
              <a:pathLst>
                <a:path w="6350" h="85725">
                  <a:moveTo>
                    <a:pt x="0" y="0"/>
                  </a:moveTo>
                  <a:lnTo>
                    <a:pt x="0" y="85318"/>
                  </a:lnTo>
                  <a:lnTo>
                    <a:pt x="6121" y="81724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49">
              <a:extLst>
                <a:ext uri="{FF2B5EF4-FFF2-40B4-BE49-F238E27FC236}">
                  <a16:creationId xmlns:a16="http://schemas.microsoft.com/office/drawing/2014/main" id="{18372FFB-3CB9-477F-A85D-A703DFA86542}"/>
                </a:ext>
              </a:extLst>
            </p:cNvPr>
            <p:cNvSpPr/>
            <p:nvPr/>
          </p:nvSpPr>
          <p:spPr>
            <a:xfrm>
              <a:off x="6307200" y="4123082"/>
              <a:ext cx="6350" cy="85725"/>
            </a:xfrm>
            <a:custGeom>
              <a:avLst/>
              <a:gdLst/>
              <a:ahLst/>
              <a:cxnLst/>
              <a:rect l="l" t="t" r="r" b="b"/>
              <a:pathLst>
                <a:path w="6350" h="85725">
                  <a:moveTo>
                    <a:pt x="6121" y="81724"/>
                  </a:moveTo>
                  <a:lnTo>
                    <a:pt x="0" y="85318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8172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0">
              <a:extLst>
                <a:ext uri="{FF2B5EF4-FFF2-40B4-BE49-F238E27FC236}">
                  <a16:creationId xmlns:a16="http://schemas.microsoft.com/office/drawing/2014/main" id="{D5D8F035-F421-4BE3-BB89-794CDB361C40}"/>
                </a:ext>
              </a:extLst>
            </p:cNvPr>
            <p:cNvSpPr/>
            <p:nvPr/>
          </p:nvSpPr>
          <p:spPr>
            <a:xfrm>
              <a:off x="6352565" y="414935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2920"/>
                  </a:lnTo>
                  <a:lnTo>
                    <a:pt x="6108" y="49326"/>
                  </a:lnTo>
                  <a:lnTo>
                    <a:pt x="6108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1">
              <a:extLst>
                <a:ext uri="{FF2B5EF4-FFF2-40B4-BE49-F238E27FC236}">
                  <a16:creationId xmlns:a16="http://schemas.microsoft.com/office/drawing/2014/main" id="{178F4945-16BA-4D89-BAE3-EB754A769B41}"/>
                </a:ext>
              </a:extLst>
            </p:cNvPr>
            <p:cNvSpPr/>
            <p:nvPr/>
          </p:nvSpPr>
          <p:spPr>
            <a:xfrm>
              <a:off x="6352565" y="414935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08" y="49326"/>
                  </a:moveTo>
                  <a:lnTo>
                    <a:pt x="0" y="52920"/>
                  </a:lnTo>
                  <a:lnTo>
                    <a:pt x="0" y="0"/>
                  </a:lnTo>
                  <a:lnTo>
                    <a:pt x="6108" y="3606"/>
                  </a:lnTo>
                  <a:lnTo>
                    <a:pt x="6108" y="4932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2">
              <a:extLst>
                <a:ext uri="{FF2B5EF4-FFF2-40B4-BE49-F238E27FC236}">
                  <a16:creationId xmlns:a16="http://schemas.microsoft.com/office/drawing/2014/main" id="{6EE79FE2-C017-45DD-94EE-C0AFB0B374C0}"/>
                </a:ext>
              </a:extLst>
            </p:cNvPr>
            <p:cNvSpPr/>
            <p:nvPr/>
          </p:nvSpPr>
          <p:spPr>
            <a:xfrm>
              <a:off x="6352565" y="4043885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4">
                  <a:moveTo>
                    <a:pt x="0" y="0"/>
                  </a:moveTo>
                  <a:lnTo>
                    <a:pt x="0" y="52552"/>
                  </a:lnTo>
                  <a:lnTo>
                    <a:pt x="6108" y="49314"/>
                  </a:lnTo>
                  <a:lnTo>
                    <a:pt x="6108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53">
              <a:extLst>
                <a:ext uri="{FF2B5EF4-FFF2-40B4-BE49-F238E27FC236}">
                  <a16:creationId xmlns:a16="http://schemas.microsoft.com/office/drawing/2014/main" id="{35627702-AF18-4D74-BC75-4BF94B8B4C0D}"/>
                </a:ext>
              </a:extLst>
            </p:cNvPr>
            <p:cNvSpPr/>
            <p:nvPr/>
          </p:nvSpPr>
          <p:spPr>
            <a:xfrm>
              <a:off x="6352565" y="4043885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4">
                  <a:moveTo>
                    <a:pt x="6108" y="49314"/>
                  </a:moveTo>
                  <a:lnTo>
                    <a:pt x="0" y="52552"/>
                  </a:lnTo>
                  <a:lnTo>
                    <a:pt x="0" y="0"/>
                  </a:lnTo>
                  <a:lnTo>
                    <a:pt x="6108" y="3594"/>
                  </a:lnTo>
                  <a:lnTo>
                    <a:pt x="6108" y="4931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54">
              <a:extLst>
                <a:ext uri="{FF2B5EF4-FFF2-40B4-BE49-F238E27FC236}">
                  <a16:creationId xmlns:a16="http://schemas.microsoft.com/office/drawing/2014/main" id="{130DEB43-B2B1-4ED7-B6B2-434A6C5A614C}"/>
                </a:ext>
              </a:extLst>
            </p:cNvPr>
            <p:cNvSpPr/>
            <p:nvPr/>
          </p:nvSpPr>
          <p:spPr>
            <a:xfrm>
              <a:off x="6307200" y="4017964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4">
                  <a:moveTo>
                    <a:pt x="0" y="0"/>
                  </a:moveTo>
                  <a:lnTo>
                    <a:pt x="0" y="52552"/>
                  </a:lnTo>
                  <a:lnTo>
                    <a:pt x="6121" y="48958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55">
              <a:extLst>
                <a:ext uri="{FF2B5EF4-FFF2-40B4-BE49-F238E27FC236}">
                  <a16:creationId xmlns:a16="http://schemas.microsoft.com/office/drawing/2014/main" id="{EC0BEBCB-29EE-479A-89E9-26FD98558000}"/>
                </a:ext>
              </a:extLst>
            </p:cNvPr>
            <p:cNvSpPr/>
            <p:nvPr/>
          </p:nvSpPr>
          <p:spPr>
            <a:xfrm>
              <a:off x="6307200" y="4017964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4">
                  <a:moveTo>
                    <a:pt x="6121" y="48958"/>
                  </a:moveTo>
                  <a:lnTo>
                    <a:pt x="0" y="52552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4895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56">
              <a:extLst>
                <a:ext uri="{FF2B5EF4-FFF2-40B4-BE49-F238E27FC236}">
                  <a16:creationId xmlns:a16="http://schemas.microsoft.com/office/drawing/2014/main" id="{B76F43E8-438F-45E6-98A3-362DD4FE543C}"/>
                </a:ext>
              </a:extLst>
            </p:cNvPr>
            <p:cNvSpPr/>
            <p:nvPr/>
          </p:nvSpPr>
          <p:spPr>
            <a:xfrm>
              <a:off x="6261836" y="3992043"/>
              <a:ext cx="6985" cy="52705"/>
            </a:xfrm>
            <a:custGeom>
              <a:avLst/>
              <a:gdLst/>
              <a:ahLst/>
              <a:cxnLst/>
              <a:rect l="l" t="t" r="r" b="b"/>
              <a:pathLst>
                <a:path w="6985" h="52704">
                  <a:moveTo>
                    <a:pt x="0" y="0"/>
                  </a:moveTo>
                  <a:lnTo>
                    <a:pt x="0" y="52552"/>
                  </a:lnTo>
                  <a:lnTo>
                    <a:pt x="6489" y="48958"/>
                  </a:lnTo>
                  <a:lnTo>
                    <a:pt x="6489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57">
              <a:extLst>
                <a:ext uri="{FF2B5EF4-FFF2-40B4-BE49-F238E27FC236}">
                  <a16:creationId xmlns:a16="http://schemas.microsoft.com/office/drawing/2014/main" id="{985606DC-38B7-4A24-B430-B0D5FCC51A71}"/>
                </a:ext>
              </a:extLst>
            </p:cNvPr>
            <p:cNvSpPr/>
            <p:nvPr/>
          </p:nvSpPr>
          <p:spPr>
            <a:xfrm>
              <a:off x="6261836" y="3992043"/>
              <a:ext cx="6985" cy="52705"/>
            </a:xfrm>
            <a:custGeom>
              <a:avLst/>
              <a:gdLst/>
              <a:ahLst/>
              <a:cxnLst/>
              <a:rect l="l" t="t" r="r" b="b"/>
              <a:pathLst>
                <a:path w="6985" h="52704">
                  <a:moveTo>
                    <a:pt x="6489" y="48958"/>
                  </a:moveTo>
                  <a:lnTo>
                    <a:pt x="0" y="52552"/>
                  </a:lnTo>
                  <a:lnTo>
                    <a:pt x="0" y="0"/>
                  </a:lnTo>
                  <a:lnTo>
                    <a:pt x="6489" y="3594"/>
                  </a:lnTo>
                  <a:lnTo>
                    <a:pt x="6489" y="4895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58">
              <a:extLst>
                <a:ext uri="{FF2B5EF4-FFF2-40B4-BE49-F238E27FC236}">
                  <a16:creationId xmlns:a16="http://schemas.microsoft.com/office/drawing/2014/main" id="{87A5205D-0E26-4F75-862D-9003565C247C}"/>
                </a:ext>
              </a:extLst>
            </p:cNvPr>
            <p:cNvSpPr/>
            <p:nvPr/>
          </p:nvSpPr>
          <p:spPr>
            <a:xfrm>
              <a:off x="6216116" y="3965399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0" y="0"/>
                  </a:moveTo>
                  <a:lnTo>
                    <a:pt x="0" y="53276"/>
                  </a:lnTo>
                  <a:lnTo>
                    <a:pt x="6489" y="49682"/>
                  </a:lnTo>
                  <a:lnTo>
                    <a:pt x="6489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59">
              <a:extLst>
                <a:ext uri="{FF2B5EF4-FFF2-40B4-BE49-F238E27FC236}">
                  <a16:creationId xmlns:a16="http://schemas.microsoft.com/office/drawing/2014/main" id="{28DA75BD-8230-4627-A709-101341B4FB8F}"/>
                </a:ext>
              </a:extLst>
            </p:cNvPr>
            <p:cNvSpPr/>
            <p:nvPr/>
          </p:nvSpPr>
          <p:spPr>
            <a:xfrm>
              <a:off x="6216116" y="3965399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5" h="53339">
                  <a:moveTo>
                    <a:pt x="6489" y="49682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489" y="3606"/>
                  </a:lnTo>
                  <a:lnTo>
                    <a:pt x="6489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0">
              <a:extLst>
                <a:ext uri="{FF2B5EF4-FFF2-40B4-BE49-F238E27FC236}">
                  <a16:creationId xmlns:a16="http://schemas.microsoft.com/office/drawing/2014/main" id="{52E1E6BA-FEC3-4AAE-B3EC-106115C1D954}"/>
                </a:ext>
              </a:extLst>
            </p:cNvPr>
            <p:cNvSpPr/>
            <p:nvPr/>
          </p:nvSpPr>
          <p:spPr>
            <a:xfrm>
              <a:off x="6261836" y="4146120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6489" y="0"/>
                  </a:moveTo>
                  <a:lnTo>
                    <a:pt x="0" y="3962"/>
                  </a:lnTo>
                  <a:lnTo>
                    <a:pt x="37807" y="25565"/>
                  </a:lnTo>
                  <a:lnTo>
                    <a:pt x="37807" y="18364"/>
                  </a:lnTo>
                  <a:lnTo>
                    <a:pt x="6489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1">
              <a:extLst>
                <a:ext uri="{FF2B5EF4-FFF2-40B4-BE49-F238E27FC236}">
                  <a16:creationId xmlns:a16="http://schemas.microsoft.com/office/drawing/2014/main" id="{D18BBA54-C959-4ABD-9083-097806729228}"/>
                </a:ext>
              </a:extLst>
            </p:cNvPr>
            <p:cNvSpPr/>
            <p:nvPr/>
          </p:nvSpPr>
          <p:spPr>
            <a:xfrm>
              <a:off x="6261836" y="4146120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0" y="3962"/>
                  </a:moveTo>
                  <a:lnTo>
                    <a:pt x="37807" y="25565"/>
                  </a:lnTo>
                  <a:lnTo>
                    <a:pt x="37807" y="18364"/>
                  </a:lnTo>
                  <a:lnTo>
                    <a:pt x="6489" y="0"/>
                  </a:lnTo>
                  <a:lnTo>
                    <a:pt x="0" y="396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62">
              <a:extLst>
                <a:ext uri="{FF2B5EF4-FFF2-40B4-BE49-F238E27FC236}">
                  <a16:creationId xmlns:a16="http://schemas.microsoft.com/office/drawing/2014/main" id="{00980459-BB38-421F-9B3C-8113B0D055F9}"/>
                </a:ext>
              </a:extLst>
            </p:cNvPr>
            <p:cNvSpPr/>
            <p:nvPr/>
          </p:nvSpPr>
          <p:spPr>
            <a:xfrm>
              <a:off x="6352565" y="4198685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108" y="0"/>
                  </a:moveTo>
                  <a:lnTo>
                    <a:pt x="0" y="3594"/>
                  </a:lnTo>
                  <a:lnTo>
                    <a:pt x="38150" y="24841"/>
                  </a:lnTo>
                  <a:lnTo>
                    <a:pt x="38150" y="17995"/>
                  </a:lnTo>
                  <a:lnTo>
                    <a:pt x="6108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63">
              <a:extLst>
                <a:ext uri="{FF2B5EF4-FFF2-40B4-BE49-F238E27FC236}">
                  <a16:creationId xmlns:a16="http://schemas.microsoft.com/office/drawing/2014/main" id="{75D1BF40-1389-4676-BC56-105B01DD45D0}"/>
                </a:ext>
              </a:extLst>
            </p:cNvPr>
            <p:cNvSpPr/>
            <p:nvPr/>
          </p:nvSpPr>
          <p:spPr>
            <a:xfrm>
              <a:off x="6352565" y="4198685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594"/>
                  </a:moveTo>
                  <a:lnTo>
                    <a:pt x="38150" y="24841"/>
                  </a:lnTo>
                  <a:lnTo>
                    <a:pt x="38150" y="17995"/>
                  </a:lnTo>
                  <a:lnTo>
                    <a:pt x="6108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264">
              <a:extLst>
                <a:ext uri="{FF2B5EF4-FFF2-40B4-BE49-F238E27FC236}">
                  <a16:creationId xmlns:a16="http://schemas.microsoft.com/office/drawing/2014/main" id="{F0DAE557-344B-44EB-B061-C7CF34468CF8}"/>
                </a:ext>
              </a:extLst>
            </p:cNvPr>
            <p:cNvSpPr/>
            <p:nvPr/>
          </p:nvSpPr>
          <p:spPr>
            <a:xfrm>
              <a:off x="6352565" y="4093199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6108" y="0"/>
                  </a:moveTo>
                  <a:lnTo>
                    <a:pt x="0" y="3238"/>
                  </a:lnTo>
                  <a:lnTo>
                    <a:pt x="38150" y="25196"/>
                  </a:lnTo>
                  <a:lnTo>
                    <a:pt x="38150" y="18008"/>
                  </a:lnTo>
                  <a:lnTo>
                    <a:pt x="6108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265">
              <a:extLst>
                <a:ext uri="{FF2B5EF4-FFF2-40B4-BE49-F238E27FC236}">
                  <a16:creationId xmlns:a16="http://schemas.microsoft.com/office/drawing/2014/main" id="{B2D15876-24DC-4947-A187-BC7CAF14ED48}"/>
                </a:ext>
              </a:extLst>
            </p:cNvPr>
            <p:cNvSpPr/>
            <p:nvPr/>
          </p:nvSpPr>
          <p:spPr>
            <a:xfrm>
              <a:off x="6352565" y="4093199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5" h="25400">
                  <a:moveTo>
                    <a:pt x="0" y="3238"/>
                  </a:moveTo>
                  <a:lnTo>
                    <a:pt x="38150" y="25196"/>
                  </a:lnTo>
                  <a:lnTo>
                    <a:pt x="38150" y="18008"/>
                  </a:lnTo>
                  <a:lnTo>
                    <a:pt x="6108" y="0"/>
                  </a:lnTo>
                  <a:lnTo>
                    <a:pt x="0" y="323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266">
              <a:extLst>
                <a:ext uri="{FF2B5EF4-FFF2-40B4-BE49-F238E27FC236}">
                  <a16:creationId xmlns:a16="http://schemas.microsoft.com/office/drawing/2014/main" id="{1ECA79F1-2312-46F3-829F-7C898AE14633}"/>
                </a:ext>
              </a:extLst>
            </p:cNvPr>
            <p:cNvSpPr/>
            <p:nvPr/>
          </p:nvSpPr>
          <p:spPr>
            <a:xfrm>
              <a:off x="6307200" y="4066923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6121" y="0"/>
                  </a:moveTo>
                  <a:lnTo>
                    <a:pt x="0" y="3594"/>
                  </a:lnTo>
                  <a:lnTo>
                    <a:pt x="37795" y="25565"/>
                  </a:lnTo>
                  <a:lnTo>
                    <a:pt x="37795" y="17995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67">
              <a:extLst>
                <a:ext uri="{FF2B5EF4-FFF2-40B4-BE49-F238E27FC236}">
                  <a16:creationId xmlns:a16="http://schemas.microsoft.com/office/drawing/2014/main" id="{1E759BCF-4962-48CE-A455-405FE9FF5831}"/>
                </a:ext>
              </a:extLst>
            </p:cNvPr>
            <p:cNvSpPr/>
            <p:nvPr/>
          </p:nvSpPr>
          <p:spPr>
            <a:xfrm>
              <a:off x="6307200" y="4066923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0" y="3594"/>
                  </a:moveTo>
                  <a:lnTo>
                    <a:pt x="37795" y="25565"/>
                  </a:lnTo>
                  <a:lnTo>
                    <a:pt x="37795" y="17995"/>
                  </a:lnTo>
                  <a:lnTo>
                    <a:pt x="6121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68">
              <a:extLst>
                <a:ext uri="{FF2B5EF4-FFF2-40B4-BE49-F238E27FC236}">
                  <a16:creationId xmlns:a16="http://schemas.microsoft.com/office/drawing/2014/main" id="{C60CA189-12CC-4DFB-B519-DBB601CAD8B5}"/>
                </a:ext>
              </a:extLst>
            </p:cNvPr>
            <p:cNvSpPr/>
            <p:nvPr/>
          </p:nvSpPr>
          <p:spPr>
            <a:xfrm>
              <a:off x="6261836" y="4041002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6489" y="0"/>
                  </a:moveTo>
                  <a:lnTo>
                    <a:pt x="0" y="3594"/>
                  </a:lnTo>
                  <a:lnTo>
                    <a:pt x="37807" y="25565"/>
                  </a:lnTo>
                  <a:lnTo>
                    <a:pt x="37807" y="17640"/>
                  </a:lnTo>
                  <a:lnTo>
                    <a:pt x="6489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69">
              <a:extLst>
                <a:ext uri="{FF2B5EF4-FFF2-40B4-BE49-F238E27FC236}">
                  <a16:creationId xmlns:a16="http://schemas.microsoft.com/office/drawing/2014/main" id="{C40743FB-BA30-44AA-BE27-757BD73CC6E2}"/>
                </a:ext>
              </a:extLst>
            </p:cNvPr>
            <p:cNvSpPr/>
            <p:nvPr/>
          </p:nvSpPr>
          <p:spPr>
            <a:xfrm>
              <a:off x="6261836" y="4041002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0" y="3594"/>
                  </a:moveTo>
                  <a:lnTo>
                    <a:pt x="37807" y="25565"/>
                  </a:lnTo>
                  <a:lnTo>
                    <a:pt x="37807" y="17640"/>
                  </a:lnTo>
                  <a:lnTo>
                    <a:pt x="6489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0">
              <a:extLst>
                <a:ext uri="{FF2B5EF4-FFF2-40B4-BE49-F238E27FC236}">
                  <a16:creationId xmlns:a16="http://schemas.microsoft.com/office/drawing/2014/main" id="{31BFDD98-CCD5-4E87-889A-28E8D9915242}"/>
                </a:ext>
              </a:extLst>
            </p:cNvPr>
            <p:cNvSpPr/>
            <p:nvPr/>
          </p:nvSpPr>
          <p:spPr>
            <a:xfrm>
              <a:off x="6216116" y="4015081"/>
              <a:ext cx="38100" cy="25400"/>
            </a:xfrm>
            <a:custGeom>
              <a:avLst/>
              <a:gdLst/>
              <a:ahLst/>
              <a:cxnLst/>
              <a:rect l="l" t="t" r="r" b="b"/>
              <a:pathLst>
                <a:path w="38100" h="25400">
                  <a:moveTo>
                    <a:pt x="6489" y="0"/>
                  </a:moveTo>
                  <a:lnTo>
                    <a:pt x="0" y="3594"/>
                  </a:lnTo>
                  <a:lnTo>
                    <a:pt x="37807" y="24841"/>
                  </a:lnTo>
                  <a:lnTo>
                    <a:pt x="37807" y="17640"/>
                  </a:lnTo>
                  <a:lnTo>
                    <a:pt x="6489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1">
              <a:extLst>
                <a:ext uri="{FF2B5EF4-FFF2-40B4-BE49-F238E27FC236}">
                  <a16:creationId xmlns:a16="http://schemas.microsoft.com/office/drawing/2014/main" id="{41683C5F-480B-4ADA-B46B-BE3264BDBA7A}"/>
                </a:ext>
              </a:extLst>
            </p:cNvPr>
            <p:cNvSpPr/>
            <p:nvPr/>
          </p:nvSpPr>
          <p:spPr>
            <a:xfrm>
              <a:off x="6216116" y="4015081"/>
              <a:ext cx="38100" cy="25400"/>
            </a:xfrm>
            <a:custGeom>
              <a:avLst/>
              <a:gdLst/>
              <a:ahLst/>
              <a:cxnLst/>
              <a:rect l="l" t="t" r="r" b="b"/>
              <a:pathLst>
                <a:path w="38100" h="25400">
                  <a:moveTo>
                    <a:pt x="0" y="3594"/>
                  </a:moveTo>
                  <a:lnTo>
                    <a:pt x="37807" y="24841"/>
                  </a:lnTo>
                  <a:lnTo>
                    <a:pt x="37807" y="17640"/>
                  </a:lnTo>
                  <a:lnTo>
                    <a:pt x="6489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9" name="object 272">
              <a:extLst>
                <a:ext uri="{FF2B5EF4-FFF2-40B4-BE49-F238E27FC236}">
                  <a16:creationId xmlns:a16="http://schemas.microsoft.com/office/drawing/2014/main" id="{A2B98CA8-E72C-4065-AD47-9000BECAD71F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409270" y="3907334"/>
              <a:ext cx="151485" cy="103784"/>
            </a:xfrm>
            <a:prstGeom prst="rect">
              <a:avLst/>
            </a:prstGeom>
          </p:spPr>
        </p:pic>
        <p:sp>
          <p:nvSpPr>
            <p:cNvPr id="280" name="object 273">
              <a:extLst>
                <a:ext uri="{FF2B5EF4-FFF2-40B4-BE49-F238E27FC236}">
                  <a16:creationId xmlns:a16="http://schemas.microsoft.com/office/drawing/2014/main" id="{CEDBE9F7-316C-48ED-AFC9-8967C6856127}"/>
                </a:ext>
              </a:extLst>
            </p:cNvPr>
            <p:cNvSpPr/>
            <p:nvPr/>
          </p:nvSpPr>
          <p:spPr>
            <a:xfrm>
              <a:off x="6409435" y="3906725"/>
              <a:ext cx="151130" cy="104775"/>
            </a:xfrm>
            <a:custGeom>
              <a:avLst/>
              <a:gdLst/>
              <a:ahLst/>
              <a:cxnLst/>
              <a:rect l="l" t="t" r="r" b="b"/>
              <a:pathLst>
                <a:path w="151129" h="104775">
                  <a:moveTo>
                    <a:pt x="0" y="104762"/>
                  </a:moveTo>
                  <a:lnTo>
                    <a:pt x="150837" y="17272"/>
                  </a:lnTo>
                  <a:lnTo>
                    <a:pt x="150837" y="0"/>
                  </a:lnTo>
                  <a:lnTo>
                    <a:pt x="0" y="86753"/>
                  </a:lnTo>
                  <a:lnTo>
                    <a:pt x="0" y="104762"/>
                  </a:lnTo>
                  <a:close/>
                </a:path>
              </a:pathLst>
            </a:custGeom>
            <a:ln w="501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74">
              <a:extLst>
                <a:ext uri="{FF2B5EF4-FFF2-40B4-BE49-F238E27FC236}">
                  <a16:creationId xmlns:a16="http://schemas.microsoft.com/office/drawing/2014/main" id="{0FD4FE40-C8F5-4E7F-B508-676A0C072944}"/>
                </a:ext>
              </a:extLst>
            </p:cNvPr>
            <p:cNvSpPr/>
            <p:nvPr/>
          </p:nvSpPr>
          <p:spPr>
            <a:xfrm>
              <a:off x="6197396" y="3872155"/>
              <a:ext cx="212090" cy="139700"/>
            </a:xfrm>
            <a:custGeom>
              <a:avLst/>
              <a:gdLst/>
              <a:ahLst/>
              <a:cxnLst/>
              <a:rect l="l" t="t" r="r" b="b"/>
              <a:pathLst>
                <a:path w="212089" h="139700">
                  <a:moveTo>
                    <a:pt x="0" y="0"/>
                  </a:moveTo>
                  <a:lnTo>
                    <a:pt x="0" y="17284"/>
                  </a:lnTo>
                  <a:lnTo>
                    <a:pt x="212039" y="139331"/>
                  </a:lnTo>
                  <a:lnTo>
                    <a:pt x="212039" y="1213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75">
              <a:extLst>
                <a:ext uri="{FF2B5EF4-FFF2-40B4-BE49-F238E27FC236}">
                  <a16:creationId xmlns:a16="http://schemas.microsoft.com/office/drawing/2014/main" id="{A38F3849-1297-472B-B998-209598FA0558}"/>
                </a:ext>
              </a:extLst>
            </p:cNvPr>
            <p:cNvSpPr/>
            <p:nvPr/>
          </p:nvSpPr>
          <p:spPr>
            <a:xfrm>
              <a:off x="6197396" y="3872155"/>
              <a:ext cx="212090" cy="139700"/>
            </a:xfrm>
            <a:custGeom>
              <a:avLst/>
              <a:gdLst/>
              <a:ahLst/>
              <a:cxnLst/>
              <a:rect l="l" t="t" r="r" b="b"/>
              <a:pathLst>
                <a:path w="212089" h="139700">
                  <a:moveTo>
                    <a:pt x="0" y="17284"/>
                  </a:moveTo>
                  <a:lnTo>
                    <a:pt x="212039" y="139331"/>
                  </a:lnTo>
                  <a:lnTo>
                    <a:pt x="212039" y="121323"/>
                  </a:lnTo>
                  <a:lnTo>
                    <a:pt x="0" y="0"/>
                  </a:lnTo>
                  <a:lnTo>
                    <a:pt x="0" y="17284"/>
                  </a:lnTo>
                  <a:close/>
                </a:path>
              </a:pathLst>
            </a:custGeom>
            <a:ln w="50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76">
              <a:extLst>
                <a:ext uri="{FF2B5EF4-FFF2-40B4-BE49-F238E27FC236}">
                  <a16:creationId xmlns:a16="http://schemas.microsoft.com/office/drawing/2014/main" id="{A37E7152-6F8F-4611-86C9-2E590839D228}"/>
                </a:ext>
              </a:extLst>
            </p:cNvPr>
            <p:cNvSpPr/>
            <p:nvPr/>
          </p:nvSpPr>
          <p:spPr>
            <a:xfrm>
              <a:off x="6197396" y="3784678"/>
              <a:ext cx="363220" cy="482600"/>
            </a:xfrm>
            <a:custGeom>
              <a:avLst/>
              <a:gdLst/>
              <a:ahLst/>
              <a:cxnLst/>
              <a:rect l="l" t="t" r="r" b="b"/>
              <a:pathLst>
                <a:path w="363220" h="482600">
                  <a:moveTo>
                    <a:pt x="0" y="87477"/>
                  </a:moveTo>
                  <a:lnTo>
                    <a:pt x="0" y="360362"/>
                  </a:lnTo>
                  <a:lnTo>
                    <a:pt x="18719" y="371525"/>
                  </a:lnTo>
                  <a:lnTo>
                    <a:pt x="25209" y="367563"/>
                  </a:lnTo>
                  <a:lnTo>
                    <a:pt x="56527" y="385927"/>
                  </a:lnTo>
                  <a:lnTo>
                    <a:pt x="56527" y="393128"/>
                  </a:lnTo>
                  <a:lnTo>
                    <a:pt x="109804" y="423722"/>
                  </a:lnTo>
                  <a:lnTo>
                    <a:pt x="115925" y="420128"/>
                  </a:lnTo>
                  <a:lnTo>
                    <a:pt x="147599" y="437768"/>
                  </a:lnTo>
                  <a:lnTo>
                    <a:pt x="147599" y="444969"/>
                  </a:lnTo>
                  <a:lnTo>
                    <a:pt x="212039" y="482409"/>
                  </a:lnTo>
                  <a:lnTo>
                    <a:pt x="362165" y="393484"/>
                  </a:lnTo>
                  <a:lnTo>
                    <a:pt x="362877" y="122046"/>
                  </a:lnTo>
                  <a:lnTo>
                    <a:pt x="151206" y="0"/>
                  </a:lnTo>
                  <a:lnTo>
                    <a:pt x="0" y="87477"/>
                  </a:lnTo>
                  <a:close/>
                </a:path>
              </a:pathLst>
            </a:custGeom>
            <a:ln w="100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4" name="object 277">
              <a:extLst>
                <a:ext uri="{FF2B5EF4-FFF2-40B4-BE49-F238E27FC236}">
                  <a16:creationId xmlns:a16="http://schemas.microsoft.com/office/drawing/2014/main" id="{27095FA9-6D25-41A3-A3EB-496B4F2CC3E0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66470" y="3450134"/>
              <a:ext cx="199250" cy="359752"/>
            </a:xfrm>
            <a:prstGeom prst="rect">
              <a:avLst/>
            </a:prstGeom>
          </p:spPr>
        </p:pic>
        <p:sp>
          <p:nvSpPr>
            <p:cNvPr id="285" name="object 278">
              <a:extLst>
                <a:ext uri="{FF2B5EF4-FFF2-40B4-BE49-F238E27FC236}">
                  <a16:creationId xmlns:a16="http://schemas.microsoft.com/office/drawing/2014/main" id="{C1567DFC-113F-4CCB-96DD-B8EF646CB322}"/>
                </a:ext>
              </a:extLst>
            </p:cNvPr>
            <p:cNvSpPr/>
            <p:nvPr/>
          </p:nvSpPr>
          <p:spPr>
            <a:xfrm>
              <a:off x="6866635" y="3449525"/>
              <a:ext cx="151130" cy="360680"/>
            </a:xfrm>
            <a:custGeom>
              <a:avLst/>
              <a:gdLst/>
              <a:ahLst/>
              <a:cxnLst/>
              <a:rect l="l" t="t" r="r" b="b"/>
              <a:pathLst>
                <a:path w="151129" h="360679">
                  <a:moveTo>
                    <a:pt x="0" y="360362"/>
                  </a:moveTo>
                  <a:lnTo>
                    <a:pt x="150126" y="271437"/>
                  </a:lnTo>
                  <a:lnTo>
                    <a:pt x="150837" y="0"/>
                  </a:lnTo>
                  <a:lnTo>
                    <a:pt x="0" y="86753"/>
                  </a:lnTo>
                  <a:lnTo>
                    <a:pt x="0" y="360362"/>
                  </a:lnTo>
                  <a:close/>
                </a:path>
              </a:pathLst>
            </a:custGeom>
            <a:ln w="501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6" name="object 279">
              <a:extLst>
                <a:ext uri="{FF2B5EF4-FFF2-40B4-BE49-F238E27FC236}">
                  <a16:creationId xmlns:a16="http://schemas.microsoft.com/office/drawing/2014/main" id="{96B27CF3-1BDC-46A3-962A-FB032776779D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654622" y="3415349"/>
              <a:ext cx="211683" cy="394106"/>
            </a:xfrm>
            <a:prstGeom prst="rect">
              <a:avLst/>
            </a:prstGeom>
          </p:spPr>
        </p:pic>
        <p:sp>
          <p:nvSpPr>
            <p:cNvPr id="287" name="object 280">
              <a:extLst>
                <a:ext uri="{FF2B5EF4-FFF2-40B4-BE49-F238E27FC236}">
                  <a16:creationId xmlns:a16="http://schemas.microsoft.com/office/drawing/2014/main" id="{8EF9A052-6305-4AC6-AE1D-C188E00CDF32}"/>
                </a:ext>
              </a:extLst>
            </p:cNvPr>
            <p:cNvSpPr/>
            <p:nvPr/>
          </p:nvSpPr>
          <p:spPr>
            <a:xfrm>
              <a:off x="6654596" y="3414955"/>
              <a:ext cx="212090" cy="394970"/>
            </a:xfrm>
            <a:custGeom>
              <a:avLst/>
              <a:gdLst/>
              <a:ahLst/>
              <a:cxnLst/>
              <a:rect l="l" t="t" r="r" b="b"/>
              <a:pathLst>
                <a:path w="212090" h="394970">
                  <a:moveTo>
                    <a:pt x="0" y="272884"/>
                  </a:moveTo>
                  <a:lnTo>
                    <a:pt x="0" y="0"/>
                  </a:lnTo>
                  <a:lnTo>
                    <a:pt x="212039" y="121323"/>
                  </a:lnTo>
                  <a:lnTo>
                    <a:pt x="212039" y="394931"/>
                  </a:lnTo>
                  <a:lnTo>
                    <a:pt x="147599" y="357492"/>
                  </a:lnTo>
                  <a:lnTo>
                    <a:pt x="147599" y="350291"/>
                  </a:lnTo>
                  <a:lnTo>
                    <a:pt x="115925" y="332651"/>
                  </a:lnTo>
                  <a:lnTo>
                    <a:pt x="109804" y="336245"/>
                  </a:lnTo>
                  <a:lnTo>
                    <a:pt x="56527" y="305650"/>
                  </a:lnTo>
                  <a:lnTo>
                    <a:pt x="56527" y="298450"/>
                  </a:lnTo>
                  <a:lnTo>
                    <a:pt x="25209" y="280085"/>
                  </a:lnTo>
                  <a:lnTo>
                    <a:pt x="18719" y="284048"/>
                  </a:lnTo>
                  <a:lnTo>
                    <a:pt x="0" y="272884"/>
                  </a:lnTo>
                  <a:close/>
                </a:path>
              </a:pathLst>
            </a:custGeom>
            <a:ln w="50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1">
              <a:extLst>
                <a:ext uri="{FF2B5EF4-FFF2-40B4-BE49-F238E27FC236}">
                  <a16:creationId xmlns:a16="http://schemas.microsoft.com/office/drawing/2014/main" id="{0B21C9D8-7C21-4AEA-94A5-F774184DF9C3}"/>
                </a:ext>
              </a:extLst>
            </p:cNvPr>
            <p:cNvSpPr/>
            <p:nvPr/>
          </p:nvSpPr>
          <p:spPr>
            <a:xfrm>
              <a:off x="6654596" y="3328202"/>
              <a:ext cx="363855" cy="9525"/>
            </a:xfrm>
            <a:custGeom>
              <a:avLst/>
              <a:gdLst/>
              <a:ahLst/>
              <a:cxnLst/>
              <a:rect l="l" t="t" r="r" b="b"/>
              <a:pathLst>
                <a:path w="363854" h="9525">
                  <a:moveTo>
                    <a:pt x="363245" y="1079"/>
                  </a:moveTo>
                  <a:lnTo>
                    <a:pt x="154800" y="1079"/>
                  </a:lnTo>
                  <a:lnTo>
                    <a:pt x="154800" y="723"/>
                  </a:lnTo>
                  <a:lnTo>
                    <a:pt x="153720" y="723"/>
                  </a:lnTo>
                  <a:lnTo>
                    <a:pt x="153720" y="355"/>
                  </a:lnTo>
                  <a:lnTo>
                    <a:pt x="152641" y="355"/>
                  </a:lnTo>
                  <a:lnTo>
                    <a:pt x="152641" y="0"/>
                  </a:lnTo>
                  <a:lnTo>
                    <a:pt x="151206" y="0"/>
                  </a:lnTo>
                  <a:lnTo>
                    <a:pt x="151206" y="355"/>
                  </a:lnTo>
                  <a:lnTo>
                    <a:pt x="150126" y="355"/>
                  </a:lnTo>
                  <a:lnTo>
                    <a:pt x="150126" y="723"/>
                  </a:lnTo>
                  <a:lnTo>
                    <a:pt x="149047" y="723"/>
                  </a:lnTo>
                  <a:lnTo>
                    <a:pt x="149047" y="1079"/>
                  </a:lnTo>
                  <a:lnTo>
                    <a:pt x="0" y="1079"/>
                  </a:lnTo>
                  <a:lnTo>
                    <a:pt x="0" y="1435"/>
                  </a:lnTo>
                  <a:lnTo>
                    <a:pt x="147967" y="1435"/>
                  </a:lnTo>
                  <a:lnTo>
                    <a:pt x="147967" y="1803"/>
                  </a:lnTo>
                  <a:lnTo>
                    <a:pt x="0" y="1803"/>
                  </a:lnTo>
                  <a:lnTo>
                    <a:pt x="0" y="2159"/>
                  </a:lnTo>
                  <a:lnTo>
                    <a:pt x="147599" y="2159"/>
                  </a:lnTo>
                  <a:lnTo>
                    <a:pt x="147599" y="2514"/>
                  </a:lnTo>
                  <a:lnTo>
                    <a:pt x="146519" y="2514"/>
                  </a:lnTo>
                  <a:lnTo>
                    <a:pt x="146519" y="2882"/>
                  </a:lnTo>
                  <a:lnTo>
                    <a:pt x="145440" y="2882"/>
                  </a:lnTo>
                  <a:lnTo>
                    <a:pt x="145440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144360" y="3594"/>
                  </a:lnTo>
                  <a:lnTo>
                    <a:pt x="144360" y="3962"/>
                  </a:lnTo>
                  <a:lnTo>
                    <a:pt x="144005" y="3962"/>
                  </a:lnTo>
                  <a:lnTo>
                    <a:pt x="144005" y="4318"/>
                  </a:lnTo>
                  <a:lnTo>
                    <a:pt x="142925" y="4318"/>
                  </a:lnTo>
                  <a:lnTo>
                    <a:pt x="142925" y="4673"/>
                  </a:lnTo>
                  <a:lnTo>
                    <a:pt x="0" y="4673"/>
                  </a:lnTo>
                  <a:lnTo>
                    <a:pt x="0" y="5041"/>
                  </a:lnTo>
                  <a:lnTo>
                    <a:pt x="141846" y="5041"/>
                  </a:lnTo>
                  <a:lnTo>
                    <a:pt x="141846" y="5397"/>
                  </a:lnTo>
                  <a:lnTo>
                    <a:pt x="0" y="5397"/>
                  </a:lnTo>
                  <a:lnTo>
                    <a:pt x="0" y="5765"/>
                  </a:lnTo>
                  <a:lnTo>
                    <a:pt x="141122" y="5765"/>
                  </a:lnTo>
                  <a:lnTo>
                    <a:pt x="141122" y="6121"/>
                  </a:lnTo>
                  <a:lnTo>
                    <a:pt x="140398" y="6121"/>
                  </a:lnTo>
                  <a:lnTo>
                    <a:pt x="140398" y="6477"/>
                  </a:lnTo>
                  <a:lnTo>
                    <a:pt x="139319" y="6477"/>
                  </a:lnTo>
                  <a:lnTo>
                    <a:pt x="139319" y="6845"/>
                  </a:lnTo>
                  <a:lnTo>
                    <a:pt x="0" y="6845"/>
                  </a:lnTo>
                  <a:lnTo>
                    <a:pt x="0" y="7200"/>
                  </a:lnTo>
                  <a:lnTo>
                    <a:pt x="138239" y="7200"/>
                  </a:lnTo>
                  <a:lnTo>
                    <a:pt x="138239" y="7556"/>
                  </a:lnTo>
                  <a:lnTo>
                    <a:pt x="137528" y="7556"/>
                  </a:lnTo>
                  <a:lnTo>
                    <a:pt x="137528" y="7924"/>
                  </a:lnTo>
                  <a:lnTo>
                    <a:pt x="136804" y="7924"/>
                  </a:lnTo>
                  <a:lnTo>
                    <a:pt x="136804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135724" y="8636"/>
                  </a:lnTo>
                  <a:lnTo>
                    <a:pt x="135724" y="9004"/>
                  </a:lnTo>
                  <a:lnTo>
                    <a:pt x="167767" y="9004"/>
                  </a:lnTo>
                  <a:lnTo>
                    <a:pt x="167767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167043" y="8280"/>
                  </a:lnTo>
                  <a:lnTo>
                    <a:pt x="167043" y="7924"/>
                  </a:lnTo>
                  <a:lnTo>
                    <a:pt x="166319" y="7924"/>
                  </a:lnTo>
                  <a:lnTo>
                    <a:pt x="166319" y="7556"/>
                  </a:lnTo>
                  <a:lnTo>
                    <a:pt x="165608" y="7556"/>
                  </a:lnTo>
                  <a:lnTo>
                    <a:pt x="165608" y="7200"/>
                  </a:lnTo>
                  <a:lnTo>
                    <a:pt x="363245" y="7200"/>
                  </a:lnTo>
                  <a:lnTo>
                    <a:pt x="363245" y="6845"/>
                  </a:lnTo>
                  <a:lnTo>
                    <a:pt x="164160" y="6845"/>
                  </a:lnTo>
                  <a:lnTo>
                    <a:pt x="164160" y="6477"/>
                  </a:lnTo>
                  <a:lnTo>
                    <a:pt x="163449" y="6477"/>
                  </a:lnTo>
                  <a:lnTo>
                    <a:pt x="163449" y="6121"/>
                  </a:lnTo>
                  <a:lnTo>
                    <a:pt x="162725" y="6121"/>
                  </a:lnTo>
                  <a:lnTo>
                    <a:pt x="162725" y="5765"/>
                  </a:lnTo>
                  <a:lnTo>
                    <a:pt x="363245" y="5765"/>
                  </a:lnTo>
                  <a:lnTo>
                    <a:pt x="363245" y="5397"/>
                  </a:lnTo>
                  <a:lnTo>
                    <a:pt x="162001" y="5397"/>
                  </a:lnTo>
                  <a:lnTo>
                    <a:pt x="162001" y="5041"/>
                  </a:lnTo>
                  <a:lnTo>
                    <a:pt x="363245" y="5041"/>
                  </a:lnTo>
                  <a:lnTo>
                    <a:pt x="363245" y="4673"/>
                  </a:lnTo>
                  <a:lnTo>
                    <a:pt x="160921" y="4673"/>
                  </a:lnTo>
                  <a:lnTo>
                    <a:pt x="160921" y="4318"/>
                  </a:lnTo>
                  <a:lnTo>
                    <a:pt x="159842" y="4318"/>
                  </a:lnTo>
                  <a:lnTo>
                    <a:pt x="159842" y="3962"/>
                  </a:lnTo>
                  <a:lnTo>
                    <a:pt x="159118" y="3962"/>
                  </a:lnTo>
                  <a:lnTo>
                    <a:pt x="159118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158407" y="3238"/>
                  </a:lnTo>
                  <a:lnTo>
                    <a:pt x="158407" y="2882"/>
                  </a:lnTo>
                  <a:lnTo>
                    <a:pt x="157327" y="2882"/>
                  </a:lnTo>
                  <a:lnTo>
                    <a:pt x="157327" y="2514"/>
                  </a:lnTo>
                  <a:lnTo>
                    <a:pt x="156248" y="2514"/>
                  </a:lnTo>
                  <a:lnTo>
                    <a:pt x="156248" y="2159"/>
                  </a:lnTo>
                  <a:lnTo>
                    <a:pt x="363245" y="2159"/>
                  </a:lnTo>
                  <a:lnTo>
                    <a:pt x="363245" y="1803"/>
                  </a:lnTo>
                  <a:lnTo>
                    <a:pt x="155879" y="1803"/>
                  </a:lnTo>
                  <a:lnTo>
                    <a:pt x="155879" y="1435"/>
                  </a:lnTo>
                  <a:lnTo>
                    <a:pt x="363245" y="1435"/>
                  </a:lnTo>
                  <a:lnTo>
                    <a:pt x="363245" y="1079"/>
                  </a:lnTo>
                  <a:close/>
                </a:path>
              </a:pathLst>
            </a:custGeom>
            <a:solidFill>
              <a:srgbClr val="DCDC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2">
              <a:extLst>
                <a:ext uri="{FF2B5EF4-FFF2-40B4-BE49-F238E27FC236}">
                  <a16:creationId xmlns:a16="http://schemas.microsoft.com/office/drawing/2014/main" id="{A4FCCD92-5CD2-43E0-91AE-4EDC8574F7C8}"/>
                </a:ext>
              </a:extLst>
            </p:cNvPr>
            <p:cNvSpPr/>
            <p:nvPr/>
          </p:nvSpPr>
          <p:spPr>
            <a:xfrm>
              <a:off x="6654596" y="3337206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168846" y="355"/>
                  </a:lnTo>
                  <a:lnTo>
                    <a:pt x="168846" y="0"/>
                  </a:lnTo>
                  <a:lnTo>
                    <a:pt x="135001" y="0"/>
                  </a:lnTo>
                  <a:lnTo>
                    <a:pt x="135001" y="355"/>
                  </a:lnTo>
                  <a:lnTo>
                    <a:pt x="0" y="355"/>
                  </a:lnTo>
                  <a:lnTo>
                    <a:pt x="0" y="711"/>
                  </a:lnTo>
                  <a:lnTo>
                    <a:pt x="133921" y="711"/>
                  </a:lnTo>
                  <a:lnTo>
                    <a:pt x="133921" y="1079"/>
                  </a:lnTo>
                  <a:lnTo>
                    <a:pt x="133565" y="1079"/>
                  </a:lnTo>
                  <a:lnTo>
                    <a:pt x="133565" y="1435"/>
                  </a:lnTo>
                  <a:lnTo>
                    <a:pt x="0" y="1435"/>
                  </a:lnTo>
                  <a:lnTo>
                    <a:pt x="0" y="1790"/>
                  </a:lnTo>
                  <a:lnTo>
                    <a:pt x="132486" y="1790"/>
                  </a:lnTo>
                  <a:lnTo>
                    <a:pt x="132486" y="2159"/>
                  </a:lnTo>
                  <a:lnTo>
                    <a:pt x="131406" y="2159"/>
                  </a:lnTo>
                  <a:lnTo>
                    <a:pt x="131406" y="2514"/>
                  </a:lnTo>
                  <a:lnTo>
                    <a:pt x="130327" y="2514"/>
                  </a:lnTo>
                  <a:lnTo>
                    <a:pt x="130327" y="2870"/>
                  </a:lnTo>
                  <a:lnTo>
                    <a:pt x="0" y="2870"/>
                  </a:lnTo>
                  <a:lnTo>
                    <a:pt x="0" y="3238"/>
                  </a:lnTo>
                  <a:lnTo>
                    <a:pt x="129959" y="3238"/>
                  </a:lnTo>
                  <a:lnTo>
                    <a:pt x="129959" y="3594"/>
                  </a:lnTo>
                  <a:lnTo>
                    <a:pt x="128879" y="3594"/>
                  </a:lnTo>
                  <a:lnTo>
                    <a:pt x="128879" y="3949"/>
                  </a:lnTo>
                  <a:lnTo>
                    <a:pt x="127800" y="3949"/>
                  </a:lnTo>
                  <a:lnTo>
                    <a:pt x="127800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126720" y="4673"/>
                  </a:lnTo>
                  <a:lnTo>
                    <a:pt x="126720" y="5041"/>
                  </a:lnTo>
                  <a:lnTo>
                    <a:pt x="0" y="5041"/>
                  </a:lnTo>
                  <a:lnTo>
                    <a:pt x="0" y="5397"/>
                  </a:lnTo>
                  <a:lnTo>
                    <a:pt x="126365" y="5397"/>
                  </a:lnTo>
                  <a:lnTo>
                    <a:pt x="126365" y="5753"/>
                  </a:lnTo>
                  <a:lnTo>
                    <a:pt x="125285" y="5753"/>
                  </a:lnTo>
                  <a:lnTo>
                    <a:pt x="125285" y="6121"/>
                  </a:lnTo>
                  <a:lnTo>
                    <a:pt x="124206" y="6121"/>
                  </a:lnTo>
                  <a:lnTo>
                    <a:pt x="124206" y="6477"/>
                  </a:lnTo>
                  <a:lnTo>
                    <a:pt x="0" y="6477"/>
                  </a:lnTo>
                  <a:lnTo>
                    <a:pt x="0" y="6832"/>
                  </a:lnTo>
                  <a:lnTo>
                    <a:pt x="123126" y="6832"/>
                  </a:lnTo>
                  <a:lnTo>
                    <a:pt x="123126" y="7200"/>
                  </a:lnTo>
                  <a:lnTo>
                    <a:pt x="122758" y="7200"/>
                  </a:lnTo>
                  <a:lnTo>
                    <a:pt x="122758" y="7556"/>
                  </a:lnTo>
                  <a:lnTo>
                    <a:pt x="121678" y="7556"/>
                  </a:lnTo>
                  <a:lnTo>
                    <a:pt x="121678" y="7912"/>
                  </a:lnTo>
                  <a:lnTo>
                    <a:pt x="0" y="7912"/>
                  </a:lnTo>
                  <a:lnTo>
                    <a:pt x="0" y="8280"/>
                  </a:lnTo>
                  <a:lnTo>
                    <a:pt x="120599" y="8280"/>
                  </a:lnTo>
                  <a:lnTo>
                    <a:pt x="120599" y="8636"/>
                  </a:lnTo>
                  <a:lnTo>
                    <a:pt x="0" y="8636"/>
                  </a:lnTo>
                  <a:lnTo>
                    <a:pt x="0" y="8991"/>
                  </a:lnTo>
                  <a:lnTo>
                    <a:pt x="119519" y="8991"/>
                  </a:lnTo>
                  <a:lnTo>
                    <a:pt x="119519" y="9359"/>
                  </a:lnTo>
                  <a:lnTo>
                    <a:pt x="119164" y="9359"/>
                  </a:lnTo>
                  <a:lnTo>
                    <a:pt x="119164" y="9715"/>
                  </a:lnTo>
                  <a:lnTo>
                    <a:pt x="118084" y="9715"/>
                  </a:lnTo>
                  <a:lnTo>
                    <a:pt x="118084" y="10071"/>
                  </a:lnTo>
                  <a:lnTo>
                    <a:pt x="0" y="10071"/>
                  </a:lnTo>
                  <a:lnTo>
                    <a:pt x="0" y="10439"/>
                  </a:lnTo>
                  <a:lnTo>
                    <a:pt x="117360" y="10439"/>
                  </a:lnTo>
                  <a:lnTo>
                    <a:pt x="117360" y="10795"/>
                  </a:lnTo>
                  <a:lnTo>
                    <a:pt x="116281" y="10795"/>
                  </a:lnTo>
                  <a:lnTo>
                    <a:pt x="116281" y="11150"/>
                  </a:lnTo>
                  <a:lnTo>
                    <a:pt x="115557" y="11150"/>
                  </a:lnTo>
                  <a:lnTo>
                    <a:pt x="115557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114477" y="11874"/>
                  </a:lnTo>
                  <a:lnTo>
                    <a:pt x="114477" y="12230"/>
                  </a:lnTo>
                  <a:lnTo>
                    <a:pt x="113766" y="12230"/>
                  </a:lnTo>
                  <a:lnTo>
                    <a:pt x="113766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190080" y="12598"/>
                  </a:lnTo>
                  <a:lnTo>
                    <a:pt x="190080" y="12230"/>
                  </a:lnTo>
                  <a:lnTo>
                    <a:pt x="189357" y="12230"/>
                  </a:lnTo>
                  <a:lnTo>
                    <a:pt x="189357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187921" y="11518"/>
                  </a:lnTo>
                  <a:lnTo>
                    <a:pt x="187921" y="11150"/>
                  </a:lnTo>
                  <a:lnTo>
                    <a:pt x="187566" y="11150"/>
                  </a:lnTo>
                  <a:lnTo>
                    <a:pt x="187566" y="10795"/>
                  </a:lnTo>
                  <a:lnTo>
                    <a:pt x="186486" y="10795"/>
                  </a:lnTo>
                  <a:lnTo>
                    <a:pt x="186486" y="10439"/>
                  </a:lnTo>
                  <a:lnTo>
                    <a:pt x="363245" y="10439"/>
                  </a:lnTo>
                  <a:lnTo>
                    <a:pt x="363245" y="10071"/>
                  </a:lnTo>
                  <a:lnTo>
                    <a:pt x="185762" y="10071"/>
                  </a:lnTo>
                  <a:lnTo>
                    <a:pt x="185762" y="9715"/>
                  </a:lnTo>
                  <a:lnTo>
                    <a:pt x="184683" y="9715"/>
                  </a:lnTo>
                  <a:lnTo>
                    <a:pt x="184683" y="9359"/>
                  </a:lnTo>
                  <a:lnTo>
                    <a:pt x="183959" y="9359"/>
                  </a:lnTo>
                  <a:lnTo>
                    <a:pt x="183959" y="8991"/>
                  </a:lnTo>
                  <a:lnTo>
                    <a:pt x="363245" y="8991"/>
                  </a:lnTo>
                  <a:lnTo>
                    <a:pt x="363245" y="8636"/>
                  </a:lnTo>
                  <a:lnTo>
                    <a:pt x="183248" y="8636"/>
                  </a:lnTo>
                  <a:lnTo>
                    <a:pt x="183248" y="8280"/>
                  </a:lnTo>
                  <a:lnTo>
                    <a:pt x="363245" y="8280"/>
                  </a:lnTo>
                  <a:lnTo>
                    <a:pt x="363245" y="7912"/>
                  </a:lnTo>
                  <a:lnTo>
                    <a:pt x="182168" y="7912"/>
                  </a:lnTo>
                  <a:lnTo>
                    <a:pt x="182168" y="7556"/>
                  </a:lnTo>
                  <a:lnTo>
                    <a:pt x="181089" y="7556"/>
                  </a:lnTo>
                  <a:lnTo>
                    <a:pt x="181089" y="7200"/>
                  </a:lnTo>
                  <a:lnTo>
                    <a:pt x="180365" y="7200"/>
                  </a:lnTo>
                  <a:lnTo>
                    <a:pt x="180365" y="6832"/>
                  </a:lnTo>
                  <a:lnTo>
                    <a:pt x="363245" y="6832"/>
                  </a:lnTo>
                  <a:lnTo>
                    <a:pt x="363245" y="6477"/>
                  </a:lnTo>
                  <a:lnTo>
                    <a:pt x="179641" y="6477"/>
                  </a:lnTo>
                  <a:lnTo>
                    <a:pt x="179641" y="6121"/>
                  </a:lnTo>
                  <a:lnTo>
                    <a:pt x="178562" y="6121"/>
                  </a:lnTo>
                  <a:lnTo>
                    <a:pt x="178562" y="5753"/>
                  </a:lnTo>
                  <a:lnTo>
                    <a:pt x="177482" y="5753"/>
                  </a:lnTo>
                  <a:lnTo>
                    <a:pt x="177482" y="5397"/>
                  </a:lnTo>
                  <a:lnTo>
                    <a:pt x="363245" y="5397"/>
                  </a:lnTo>
                  <a:lnTo>
                    <a:pt x="363245" y="5041"/>
                  </a:lnTo>
                  <a:lnTo>
                    <a:pt x="177126" y="5041"/>
                  </a:lnTo>
                  <a:lnTo>
                    <a:pt x="177126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176047" y="4318"/>
                  </a:lnTo>
                  <a:lnTo>
                    <a:pt x="176047" y="3949"/>
                  </a:lnTo>
                  <a:lnTo>
                    <a:pt x="174967" y="3949"/>
                  </a:lnTo>
                  <a:lnTo>
                    <a:pt x="174967" y="3594"/>
                  </a:lnTo>
                  <a:lnTo>
                    <a:pt x="173888" y="3594"/>
                  </a:lnTo>
                  <a:lnTo>
                    <a:pt x="173888" y="3238"/>
                  </a:lnTo>
                  <a:lnTo>
                    <a:pt x="363245" y="3238"/>
                  </a:lnTo>
                  <a:lnTo>
                    <a:pt x="363245" y="2870"/>
                  </a:lnTo>
                  <a:lnTo>
                    <a:pt x="173520" y="2870"/>
                  </a:lnTo>
                  <a:lnTo>
                    <a:pt x="173520" y="2514"/>
                  </a:lnTo>
                  <a:lnTo>
                    <a:pt x="172440" y="2514"/>
                  </a:lnTo>
                  <a:lnTo>
                    <a:pt x="172440" y="2159"/>
                  </a:lnTo>
                  <a:lnTo>
                    <a:pt x="171361" y="2159"/>
                  </a:lnTo>
                  <a:lnTo>
                    <a:pt x="171361" y="1790"/>
                  </a:lnTo>
                  <a:lnTo>
                    <a:pt x="363245" y="1790"/>
                  </a:lnTo>
                  <a:lnTo>
                    <a:pt x="363245" y="1435"/>
                  </a:lnTo>
                  <a:lnTo>
                    <a:pt x="170281" y="1435"/>
                  </a:lnTo>
                  <a:lnTo>
                    <a:pt x="170281" y="1079"/>
                  </a:lnTo>
                  <a:lnTo>
                    <a:pt x="169926" y="1079"/>
                  </a:lnTo>
                  <a:lnTo>
                    <a:pt x="169926" y="711"/>
                  </a:lnTo>
                  <a:lnTo>
                    <a:pt x="363245" y="711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83">
              <a:extLst>
                <a:ext uri="{FF2B5EF4-FFF2-40B4-BE49-F238E27FC236}">
                  <a16:creationId xmlns:a16="http://schemas.microsoft.com/office/drawing/2014/main" id="{3EE74C8D-34B4-44F4-86EF-E62D48E2B7DB}"/>
                </a:ext>
              </a:extLst>
            </p:cNvPr>
            <p:cNvSpPr/>
            <p:nvPr/>
          </p:nvSpPr>
          <p:spPr>
            <a:xfrm>
              <a:off x="6654596" y="3350160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723"/>
                  </a:moveTo>
                  <a:lnTo>
                    <a:pt x="191528" y="723"/>
                  </a:lnTo>
                  <a:lnTo>
                    <a:pt x="191528" y="355"/>
                  </a:lnTo>
                  <a:lnTo>
                    <a:pt x="191160" y="355"/>
                  </a:lnTo>
                  <a:lnTo>
                    <a:pt x="191160" y="0"/>
                  </a:lnTo>
                  <a:lnTo>
                    <a:pt x="112687" y="0"/>
                  </a:lnTo>
                  <a:lnTo>
                    <a:pt x="112687" y="355"/>
                  </a:lnTo>
                  <a:lnTo>
                    <a:pt x="112318" y="355"/>
                  </a:lnTo>
                  <a:lnTo>
                    <a:pt x="112318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110883" y="1079"/>
                  </a:lnTo>
                  <a:lnTo>
                    <a:pt x="110883" y="1447"/>
                  </a:lnTo>
                  <a:lnTo>
                    <a:pt x="110159" y="1447"/>
                  </a:lnTo>
                  <a:lnTo>
                    <a:pt x="110159" y="1803"/>
                  </a:lnTo>
                  <a:lnTo>
                    <a:pt x="109080" y="1803"/>
                  </a:lnTo>
                  <a:lnTo>
                    <a:pt x="109080" y="2159"/>
                  </a:lnTo>
                  <a:lnTo>
                    <a:pt x="0" y="2159"/>
                  </a:lnTo>
                  <a:lnTo>
                    <a:pt x="0" y="2527"/>
                  </a:lnTo>
                  <a:lnTo>
                    <a:pt x="108724" y="2527"/>
                  </a:lnTo>
                  <a:lnTo>
                    <a:pt x="108724" y="2882"/>
                  </a:lnTo>
                  <a:lnTo>
                    <a:pt x="107645" y="2882"/>
                  </a:lnTo>
                  <a:lnTo>
                    <a:pt x="107645" y="3238"/>
                  </a:lnTo>
                  <a:lnTo>
                    <a:pt x="0" y="3238"/>
                  </a:lnTo>
                  <a:lnTo>
                    <a:pt x="0" y="3962"/>
                  </a:lnTo>
                  <a:lnTo>
                    <a:pt x="105486" y="3962"/>
                  </a:lnTo>
                  <a:lnTo>
                    <a:pt x="105486" y="4318"/>
                  </a:lnTo>
                  <a:lnTo>
                    <a:pt x="0" y="4318"/>
                  </a:lnTo>
                  <a:lnTo>
                    <a:pt x="0" y="4686"/>
                  </a:lnTo>
                  <a:lnTo>
                    <a:pt x="105117" y="4686"/>
                  </a:lnTo>
                  <a:lnTo>
                    <a:pt x="105117" y="5041"/>
                  </a:lnTo>
                  <a:lnTo>
                    <a:pt x="104038" y="5041"/>
                  </a:lnTo>
                  <a:lnTo>
                    <a:pt x="104038" y="5397"/>
                  </a:lnTo>
                  <a:lnTo>
                    <a:pt x="102958" y="5397"/>
                  </a:lnTo>
                  <a:lnTo>
                    <a:pt x="102958" y="5765"/>
                  </a:lnTo>
                  <a:lnTo>
                    <a:pt x="0" y="5765"/>
                  </a:lnTo>
                  <a:lnTo>
                    <a:pt x="0" y="6121"/>
                  </a:lnTo>
                  <a:lnTo>
                    <a:pt x="101879" y="6121"/>
                  </a:lnTo>
                  <a:lnTo>
                    <a:pt x="101879" y="6477"/>
                  </a:lnTo>
                  <a:lnTo>
                    <a:pt x="101168" y="6477"/>
                  </a:lnTo>
                  <a:lnTo>
                    <a:pt x="101168" y="6845"/>
                  </a:lnTo>
                  <a:lnTo>
                    <a:pt x="0" y="6845"/>
                  </a:lnTo>
                  <a:lnTo>
                    <a:pt x="0" y="7556"/>
                  </a:lnTo>
                  <a:lnTo>
                    <a:pt x="99364" y="7556"/>
                  </a:lnTo>
                  <a:lnTo>
                    <a:pt x="99364" y="7924"/>
                  </a:lnTo>
                  <a:lnTo>
                    <a:pt x="98285" y="7924"/>
                  </a:lnTo>
                  <a:lnTo>
                    <a:pt x="98285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97561" y="8636"/>
                  </a:lnTo>
                  <a:lnTo>
                    <a:pt x="97561" y="9004"/>
                  </a:lnTo>
                  <a:lnTo>
                    <a:pt x="96837" y="9004"/>
                  </a:lnTo>
                  <a:lnTo>
                    <a:pt x="96837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96126" y="9715"/>
                  </a:lnTo>
                  <a:lnTo>
                    <a:pt x="96126" y="10083"/>
                  </a:lnTo>
                  <a:lnTo>
                    <a:pt x="95046" y="10083"/>
                  </a:lnTo>
                  <a:lnTo>
                    <a:pt x="95046" y="10439"/>
                  </a:lnTo>
                  <a:lnTo>
                    <a:pt x="93967" y="10439"/>
                  </a:lnTo>
                  <a:lnTo>
                    <a:pt x="93967" y="10807"/>
                  </a:lnTo>
                  <a:lnTo>
                    <a:pt x="0" y="10807"/>
                  </a:lnTo>
                  <a:lnTo>
                    <a:pt x="0" y="11163"/>
                  </a:lnTo>
                  <a:lnTo>
                    <a:pt x="93243" y="11163"/>
                  </a:lnTo>
                  <a:lnTo>
                    <a:pt x="93243" y="11518"/>
                  </a:lnTo>
                  <a:lnTo>
                    <a:pt x="92519" y="11518"/>
                  </a:lnTo>
                  <a:lnTo>
                    <a:pt x="92519" y="11887"/>
                  </a:lnTo>
                  <a:lnTo>
                    <a:pt x="0" y="11887"/>
                  </a:lnTo>
                  <a:lnTo>
                    <a:pt x="0" y="12598"/>
                  </a:lnTo>
                  <a:lnTo>
                    <a:pt x="90360" y="12598"/>
                  </a:lnTo>
                  <a:lnTo>
                    <a:pt x="90360" y="12966"/>
                  </a:lnTo>
                  <a:lnTo>
                    <a:pt x="0" y="12966"/>
                  </a:lnTo>
                  <a:lnTo>
                    <a:pt x="0" y="13322"/>
                  </a:lnTo>
                  <a:lnTo>
                    <a:pt x="363245" y="13322"/>
                  </a:lnTo>
                  <a:lnTo>
                    <a:pt x="363245" y="12966"/>
                  </a:lnTo>
                  <a:lnTo>
                    <a:pt x="212763" y="12966"/>
                  </a:lnTo>
                  <a:lnTo>
                    <a:pt x="212763" y="12598"/>
                  </a:lnTo>
                  <a:lnTo>
                    <a:pt x="363245" y="12598"/>
                  </a:lnTo>
                  <a:lnTo>
                    <a:pt x="363245" y="11887"/>
                  </a:lnTo>
                  <a:lnTo>
                    <a:pt x="211328" y="11887"/>
                  </a:lnTo>
                  <a:lnTo>
                    <a:pt x="211328" y="11518"/>
                  </a:lnTo>
                  <a:lnTo>
                    <a:pt x="210604" y="11518"/>
                  </a:lnTo>
                  <a:lnTo>
                    <a:pt x="210604" y="11163"/>
                  </a:lnTo>
                  <a:lnTo>
                    <a:pt x="363245" y="11163"/>
                  </a:lnTo>
                  <a:lnTo>
                    <a:pt x="363245" y="10807"/>
                  </a:lnTo>
                  <a:lnTo>
                    <a:pt x="209169" y="10807"/>
                  </a:lnTo>
                  <a:lnTo>
                    <a:pt x="209169" y="10439"/>
                  </a:lnTo>
                  <a:lnTo>
                    <a:pt x="208800" y="10439"/>
                  </a:lnTo>
                  <a:lnTo>
                    <a:pt x="208800" y="10083"/>
                  </a:lnTo>
                  <a:lnTo>
                    <a:pt x="207721" y="10083"/>
                  </a:lnTo>
                  <a:lnTo>
                    <a:pt x="207721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206997" y="9359"/>
                  </a:lnTo>
                  <a:lnTo>
                    <a:pt x="206997" y="9004"/>
                  </a:lnTo>
                  <a:lnTo>
                    <a:pt x="205917" y="9004"/>
                  </a:lnTo>
                  <a:lnTo>
                    <a:pt x="205917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205206" y="8280"/>
                  </a:lnTo>
                  <a:lnTo>
                    <a:pt x="205206" y="7924"/>
                  </a:lnTo>
                  <a:lnTo>
                    <a:pt x="204127" y="7924"/>
                  </a:lnTo>
                  <a:lnTo>
                    <a:pt x="204127" y="7556"/>
                  </a:lnTo>
                  <a:lnTo>
                    <a:pt x="363245" y="7556"/>
                  </a:lnTo>
                  <a:lnTo>
                    <a:pt x="363245" y="6845"/>
                  </a:lnTo>
                  <a:lnTo>
                    <a:pt x="202323" y="6845"/>
                  </a:lnTo>
                  <a:lnTo>
                    <a:pt x="202323" y="6477"/>
                  </a:lnTo>
                  <a:lnTo>
                    <a:pt x="201968" y="6477"/>
                  </a:lnTo>
                  <a:lnTo>
                    <a:pt x="201968" y="6121"/>
                  </a:lnTo>
                  <a:lnTo>
                    <a:pt x="363245" y="6121"/>
                  </a:lnTo>
                  <a:lnTo>
                    <a:pt x="363245" y="5765"/>
                  </a:lnTo>
                  <a:lnTo>
                    <a:pt x="200888" y="5765"/>
                  </a:lnTo>
                  <a:lnTo>
                    <a:pt x="200888" y="5397"/>
                  </a:lnTo>
                  <a:lnTo>
                    <a:pt x="199809" y="5397"/>
                  </a:lnTo>
                  <a:lnTo>
                    <a:pt x="199809" y="5041"/>
                  </a:lnTo>
                  <a:lnTo>
                    <a:pt x="198716" y="5041"/>
                  </a:lnTo>
                  <a:lnTo>
                    <a:pt x="198716" y="4686"/>
                  </a:lnTo>
                  <a:lnTo>
                    <a:pt x="363245" y="4686"/>
                  </a:lnTo>
                  <a:lnTo>
                    <a:pt x="363245" y="4318"/>
                  </a:lnTo>
                  <a:lnTo>
                    <a:pt x="198361" y="4318"/>
                  </a:lnTo>
                  <a:lnTo>
                    <a:pt x="198361" y="3962"/>
                  </a:lnTo>
                  <a:lnTo>
                    <a:pt x="363245" y="3962"/>
                  </a:lnTo>
                  <a:lnTo>
                    <a:pt x="363245" y="3238"/>
                  </a:lnTo>
                  <a:lnTo>
                    <a:pt x="196202" y="3238"/>
                  </a:lnTo>
                  <a:lnTo>
                    <a:pt x="196202" y="2882"/>
                  </a:lnTo>
                  <a:lnTo>
                    <a:pt x="195122" y="2882"/>
                  </a:lnTo>
                  <a:lnTo>
                    <a:pt x="195122" y="2527"/>
                  </a:lnTo>
                  <a:lnTo>
                    <a:pt x="363245" y="2527"/>
                  </a:lnTo>
                  <a:lnTo>
                    <a:pt x="363245" y="2159"/>
                  </a:lnTo>
                  <a:lnTo>
                    <a:pt x="194767" y="2159"/>
                  </a:lnTo>
                  <a:lnTo>
                    <a:pt x="194767" y="1803"/>
                  </a:lnTo>
                  <a:lnTo>
                    <a:pt x="193687" y="1803"/>
                  </a:lnTo>
                  <a:lnTo>
                    <a:pt x="193687" y="1447"/>
                  </a:lnTo>
                  <a:lnTo>
                    <a:pt x="192608" y="1447"/>
                  </a:lnTo>
                  <a:lnTo>
                    <a:pt x="192608" y="1079"/>
                  </a:lnTo>
                  <a:lnTo>
                    <a:pt x="363245" y="1079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84">
              <a:extLst>
                <a:ext uri="{FF2B5EF4-FFF2-40B4-BE49-F238E27FC236}">
                  <a16:creationId xmlns:a16="http://schemas.microsoft.com/office/drawing/2014/main" id="{755D5FEA-CD97-4C0C-A751-32811193514C}"/>
                </a:ext>
              </a:extLst>
            </p:cNvPr>
            <p:cNvSpPr/>
            <p:nvPr/>
          </p:nvSpPr>
          <p:spPr>
            <a:xfrm>
              <a:off x="6654596" y="3363482"/>
              <a:ext cx="363855" cy="10160"/>
            </a:xfrm>
            <a:custGeom>
              <a:avLst/>
              <a:gdLst/>
              <a:ahLst/>
              <a:cxnLst/>
              <a:rect l="l" t="t" r="r" b="b"/>
              <a:pathLst>
                <a:path w="363854" h="10160">
                  <a:moveTo>
                    <a:pt x="363245" y="1079"/>
                  </a:moveTo>
                  <a:lnTo>
                    <a:pt x="216001" y="1079"/>
                  </a:lnTo>
                  <a:lnTo>
                    <a:pt x="216001" y="723"/>
                  </a:lnTo>
                  <a:lnTo>
                    <a:pt x="214922" y="723"/>
                  </a:lnTo>
                  <a:lnTo>
                    <a:pt x="214922" y="355"/>
                  </a:lnTo>
                  <a:lnTo>
                    <a:pt x="213842" y="355"/>
                  </a:lnTo>
                  <a:lnTo>
                    <a:pt x="213842" y="0"/>
                  </a:lnTo>
                  <a:lnTo>
                    <a:pt x="90004" y="0"/>
                  </a:lnTo>
                  <a:lnTo>
                    <a:pt x="90004" y="355"/>
                  </a:lnTo>
                  <a:lnTo>
                    <a:pt x="88925" y="355"/>
                  </a:lnTo>
                  <a:lnTo>
                    <a:pt x="88925" y="723"/>
                  </a:lnTo>
                  <a:lnTo>
                    <a:pt x="87845" y="723"/>
                  </a:lnTo>
                  <a:lnTo>
                    <a:pt x="87845" y="1079"/>
                  </a:lnTo>
                  <a:lnTo>
                    <a:pt x="0" y="1079"/>
                  </a:lnTo>
                  <a:lnTo>
                    <a:pt x="0" y="1435"/>
                  </a:lnTo>
                  <a:lnTo>
                    <a:pt x="86766" y="1435"/>
                  </a:lnTo>
                  <a:lnTo>
                    <a:pt x="86766" y="1803"/>
                  </a:lnTo>
                  <a:lnTo>
                    <a:pt x="86398" y="1803"/>
                  </a:lnTo>
                  <a:lnTo>
                    <a:pt x="86398" y="2159"/>
                  </a:lnTo>
                  <a:lnTo>
                    <a:pt x="0" y="2159"/>
                  </a:lnTo>
                  <a:lnTo>
                    <a:pt x="0" y="2882"/>
                  </a:lnTo>
                  <a:lnTo>
                    <a:pt x="84239" y="2882"/>
                  </a:lnTo>
                  <a:lnTo>
                    <a:pt x="84239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83159" y="3594"/>
                  </a:lnTo>
                  <a:lnTo>
                    <a:pt x="83159" y="3962"/>
                  </a:lnTo>
                  <a:lnTo>
                    <a:pt x="82804" y="3962"/>
                  </a:lnTo>
                  <a:lnTo>
                    <a:pt x="82804" y="4318"/>
                  </a:lnTo>
                  <a:lnTo>
                    <a:pt x="81724" y="4318"/>
                  </a:lnTo>
                  <a:lnTo>
                    <a:pt x="81724" y="4673"/>
                  </a:lnTo>
                  <a:lnTo>
                    <a:pt x="0" y="4673"/>
                  </a:lnTo>
                  <a:lnTo>
                    <a:pt x="0" y="5041"/>
                  </a:lnTo>
                  <a:lnTo>
                    <a:pt x="80645" y="5041"/>
                  </a:lnTo>
                  <a:lnTo>
                    <a:pt x="80645" y="5397"/>
                  </a:lnTo>
                  <a:lnTo>
                    <a:pt x="79921" y="5397"/>
                  </a:lnTo>
                  <a:lnTo>
                    <a:pt x="79921" y="5753"/>
                  </a:lnTo>
                  <a:lnTo>
                    <a:pt x="0" y="5753"/>
                  </a:lnTo>
                  <a:lnTo>
                    <a:pt x="0" y="6477"/>
                  </a:lnTo>
                  <a:lnTo>
                    <a:pt x="78117" y="6477"/>
                  </a:lnTo>
                  <a:lnTo>
                    <a:pt x="78117" y="6845"/>
                  </a:lnTo>
                  <a:lnTo>
                    <a:pt x="77406" y="6845"/>
                  </a:lnTo>
                  <a:lnTo>
                    <a:pt x="77406" y="7200"/>
                  </a:lnTo>
                  <a:lnTo>
                    <a:pt x="0" y="7200"/>
                  </a:lnTo>
                  <a:lnTo>
                    <a:pt x="0" y="7556"/>
                  </a:lnTo>
                  <a:lnTo>
                    <a:pt x="76327" y="7556"/>
                  </a:lnTo>
                  <a:lnTo>
                    <a:pt x="76327" y="7924"/>
                  </a:lnTo>
                  <a:lnTo>
                    <a:pt x="75603" y="7924"/>
                  </a:lnTo>
                  <a:lnTo>
                    <a:pt x="75603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74523" y="8636"/>
                  </a:lnTo>
                  <a:lnTo>
                    <a:pt x="74523" y="9004"/>
                  </a:lnTo>
                  <a:lnTo>
                    <a:pt x="73799" y="9004"/>
                  </a:lnTo>
                  <a:lnTo>
                    <a:pt x="73799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230047" y="9359"/>
                  </a:lnTo>
                  <a:lnTo>
                    <a:pt x="230047" y="9004"/>
                  </a:lnTo>
                  <a:lnTo>
                    <a:pt x="228968" y="9004"/>
                  </a:lnTo>
                  <a:lnTo>
                    <a:pt x="228968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228244" y="8280"/>
                  </a:lnTo>
                  <a:lnTo>
                    <a:pt x="228244" y="7924"/>
                  </a:lnTo>
                  <a:lnTo>
                    <a:pt x="227520" y="7924"/>
                  </a:lnTo>
                  <a:lnTo>
                    <a:pt x="227520" y="7556"/>
                  </a:lnTo>
                  <a:lnTo>
                    <a:pt x="363245" y="7556"/>
                  </a:lnTo>
                  <a:lnTo>
                    <a:pt x="363245" y="7200"/>
                  </a:lnTo>
                  <a:lnTo>
                    <a:pt x="226441" y="7200"/>
                  </a:lnTo>
                  <a:lnTo>
                    <a:pt x="226441" y="6845"/>
                  </a:lnTo>
                  <a:lnTo>
                    <a:pt x="225361" y="6845"/>
                  </a:lnTo>
                  <a:lnTo>
                    <a:pt x="225361" y="6477"/>
                  </a:lnTo>
                  <a:lnTo>
                    <a:pt x="363245" y="6477"/>
                  </a:lnTo>
                  <a:lnTo>
                    <a:pt x="363245" y="5753"/>
                  </a:lnTo>
                  <a:lnTo>
                    <a:pt x="223926" y="5753"/>
                  </a:lnTo>
                  <a:lnTo>
                    <a:pt x="223926" y="5397"/>
                  </a:lnTo>
                  <a:lnTo>
                    <a:pt x="223202" y="5397"/>
                  </a:lnTo>
                  <a:lnTo>
                    <a:pt x="223202" y="5041"/>
                  </a:lnTo>
                  <a:lnTo>
                    <a:pt x="363245" y="5041"/>
                  </a:lnTo>
                  <a:lnTo>
                    <a:pt x="363245" y="4673"/>
                  </a:lnTo>
                  <a:lnTo>
                    <a:pt x="222123" y="4673"/>
                  </a:lnTo>
                  <a:lnTo>
                    <a:pt x="222123" y="4318"/>
                  </a:lnTo>
                  <a:lnTo>
                    <a:pt x="221043" y="4318"/>
                  </a:lnTo>
                  <a:lnTo>
                    <a:pt x="221043" y="3962"/>
                  </a:lnTo>
                  <a:lnTo>
                    <a:pt x="219964" y="3962"/>
                  </a:lnTo>
                  <a:lnTo>
                    <a:pt x="219964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219608" y="3238"/>
                  </a:lnTo>
                  <a:lnTo>
                    <a:pt x="219608" y="2882"/>
                  </a:lnTo>
                  <a:lnTo>
                    <a:pt x="363245" y="2882"/>
                  </a:lnTo>
                  <a:lnTo>
                    <a:pt x="363245" y="2159"/>
                  </a:lnTo>
                  <a:lnTo>
                    <a:pt x="217449" y="2159"/>
                  </a:lnTo>
                  <a:lnTo>
                    <a:pt x="217449" y="1803"/>
                  </a:lnTo>
                  <a:lnTo>
                    <a:pt x="216357" y="1803"/>
                  </a:lnTo>
                  <a:lnTo>
                    <a:pt x="216357" y="1435"/>
                  </a:lnTo>
                  <a:lnTo>
                    <a:pt x="363245" y="1435"/>
                  </a:lnTo>
                  <a:lnTo>
                    <a:pt x="363245" y="1079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85">
              <a:extLst>
                <a:ext uri="{FF2B5EF4-FFF2-40B4-BE49-F238E27FC236}">
                  <a16:creationId xmlns:a16="http://schemas.microsoft.com/office/drawing/2014/main" id="{7C7C9647-FB72-460C-858C-4337643E35E5}"/>
                </a:ext>
              </a:extLst>
            </p:cNvPr>
            <p:cNvSpPr/>
            <p:nvPr/>
          </p:nvSpPr>
          <p:spPr>
            <a:xfrm>
              <a:off x="6654596" y="3373198"/>
              <a:ext cx="363855" cy="10160"/>
            </a:xfrm>
            <a:custGeom>
              <a:avLst/>
              <a:gdLst/>
              <a:ahLst/>
              <a:cxnLst/>
              <a:rect l="l" t="t" r="r" b="b"/>
              <a:pathLst>
                <a:path w="363854" h="10160">
                  <a:moveTo>
                    <a:pt x="363245" y="0"/>
                  </a:moveTo>
                  <a:lnTo>
                    <a:pt x="0" y="0"/>
                  </a:lnTo>
                  <a:lnTo>
                    <a:pt x="0" y="368"/>
                  </a:lnTo>
                  <a:lnTo>
                    <a:pt x="72364" y="368"/>
                  </a:lnTo>
                  <a:lnTo>
                    <a:pt x="72364" y="723"/>
                  </a:lnTo>
                  <a:lnTo>
                    <a:pt x="71285" y="723"/>
                  </a:lnTo>
                  <a:lnTo>
                    <a:pt x="71285" y="1079"/>
                  </a:lnTo>
                  <a:lnTo>
                    <a:pt x="0" y="1079"/>
                  </a:lnTo>
                  <a:lnTo>
                    <a:pt x="0" y="1447"/>
                  </a:lnTo>
                  <a:lnTo>
                    <a:pt x="70205" y="1447"/>
                  </a:lnTo>
                  <a:lnTo>
                    <a:pt x="70205" y="1803"/>
                  </a:lnTo>
                  <a:lnTo>
                    <a:pt x="69126" y="1803"/>
                  </a:lnTo>
                  <a:lnTo>
                    <a:pt x="69126" y="2159"/>
                  </a:lnTo>
                  <a:lnTo>
                    <a:pt x="0" y="2159"/>
                  </a:lnTo>
                  <a:lnTo>
                    <a:pt x="0" y="2527"/>
                  </a:lnTo>
                  <a:lnTo>
                    <a:pt x="68757" y="2527"/>
                  </a:lnTo>
                  <a:lnTo>
                    <a:pt x="68757" y="2882"/>
                  </a:lnTo>
                  <a:lnTo>
                    <a:pt x="67678" y="2882"/>
                  </a:lnTo>
                  <a:lnTo>
                    <a:pt x="67678" y="3238"/>
                  </a:lnTo>
                  <a:lnTo>
                    <a:pt x="66598" y="3238"/>
                  </a:lnTo>
                  <a:lnTo>
                    <a:pt x="66598" y="3606"/>
                  </a:lnTo>
                  <a:lnTo>
                    <a:pt x="0" y="3606"/>
                  </a:lnTo>
                  <a:lnTo>
                    <a:pt x="0" y="3962"/>
                  </a:lnTo>
                  <a:lnTo>
                    <a:pt x="65519" y="3962"/>
                  </a:lnTo>
                  <a:lnTo>
                    <a:pt x="65519" y="4318"/>
                  </a:lnTo>
                  <a:lnTo>
                    <a:pt x="65163" y="4318"/>
                  </a:lnTo>
                  <a:lnTo>
                    <a:pt x="65163" y="4686"/>
                  </a:lnTo>
                  <a:lnTo>
                    <a:pt x="0" y="4686"/>
                  </a:lnTo>
                  <a:lnTo>
                    <a:pt x="0" y="5397"/>
                  </a:lnTo>
                  <a:lnTo>
                    <a:pt x="63004" y="5397"/>
                  </a:lnTo>
                  <a:lnTo>
                    <a:pt x="63004" y="5765"/>
                  </a:lnTo>
                  <a:lnTo>
                    <a:pt x="0" y="5765"/>
                  </a:lnTo>
                  <a:lnTo>
                    <a:pt x="0" y="6121"/>
                  </a:lnTo>
                  <a:lnTo>
                    <a:pt x="61925" y="6121"/>
                  </a:lnTo>
                  <a:lnTo>
                    <a:pt x="61925" y="6489"/>
                  </a:lnTo>
                  <a:lnTo>
                    <a:pt x="61556" y="6489"/>
                  </a:lnTo>
                  <a:lnTo>
                    <a:pt x="61556" y="6845"/>
                  </a:lnTo>
                  <a:lnTo>
                    <a:pt x="60477" y="6845"/>
                  </a:lnTo>
                  <a:lnTo>
                    <a:pt x="60477" y="7200"/>
                  </a:lnTo>
                  <a:lnTo>
                    <a:pt x="0" y="7200"/>
                  </a:lnTo>
                  <a:lnTo>
                    <a:pt x="0" y="7569"/>
                  </a:lnTo>
                  <a:lnTo>
                    <a:pt x="59766" y="7569"/>
                  </a:lnTo>
                  <a:lnTo>
                    <a:pt x="59766" y="7924"/>
                  </a:lnTo>
                  <a:lnTo>
                    <a:pt x="58318" y="7924"/>
                  </a:lnTo>
                  <a:lnTo>
                    <a:pt x="58318" y="8280"/>
                  </a:lnTo>
                  <a:lnTo>
                    <a:pt x="0" y="8280"/>
                  </a:lnTo>
                  <a:lnTo>
                    <a:pt x="0" y="9004"/>
                  </a:lnTo>
                  <a:lnTo>
                    <a:pt x="56883" y="9004"/>
                  </a:lnTo>
                  <a:lnTo>
                    <a:pt x="56883" y="9359"/>
                  </a:lnTo>
                  <a:lnTo>
                    <a:pt x="56159" y="9359"/>
                  </a:lnTo>
                  <a:lnTo>
                    <a:pt x="56159" y="9728"/>
                  </a:lnTo>
                  <a:lnTo>
                    <a:pt x="0" y="9728"/>
                  </a:lnTo>
                  <a:lnTo>
                    <a:pt x="0" y="10083"/>
                  </a:lnTo>
                  <a:lnTo>
                    <a:pt x="363245" y="10083"/>
                  </a:lnTo>
                  <a:lnTo>
                    <a:pt x="363245" y="9728"/>
                  </a:lnTo>
                  <a:lnTo>
                    <a:pt x="247688" y="9728"/>
                  </a:lnTo>
                  <a:lnTo>
                    <a:pt x="247688" y="9359"/>
                  </a:lnTo>
                  <a:lnTo>
                    <a:pt x="246964" y="9359"/>
                  </a:lnTo>
                  <a:lnTo>
                    <a:pt x="246964" y="9004"/>
                  </a:lnTo>
                  <a:lnTo>
                    <a:pt x="363245" y="9004"/>
                  </a:lnTo>
                  <a:lnTo>
                    <a:pt x="363245" y="8280"/>
                  </a:lnTo>
                  <a:lnTo>
                    <a:pt x="245160" y="8280"/>
                  </a:lnTo>
                  <a:lnTo>
                    <a:pt x="245160" y="7924"/>
                  </a:lnTo>
                  <a:lnTo>
                    <a:pt x="244081" y="7924"/>
                  </a:lnTo>
                  <a:lnTo>
                    <a:pt x="244081" y="7569"/>
                  </a:lnTo>
                  <a:lnTo>
                    <a:pt x="363245" y="7569"/>
                  </a:lnTo>
                  <a:lnTo>
                    <a:pt x="363245" y="7200"/>
                  </a:lnTo>
                  <a:lnTo>
                    <a:pt x="243357" y="7200"/>
                  </a:lnTo>
                  <a:lnTo>
                    <a:pt x="243357" y="6845"/>
                  </a:lnTo>
                  <a:lnTo>
                    <a:pt x="242277" y="6845"/>
                  </a:lnTo>
                  <a:lnTo>
                    <a:pt x="242277" y="6489"/>
                  </a:lnTo>
                  <a:lnTo>
                    <a:pt x="241566" y="6489"/>
                  </a:lnTo>
                  <a:lnTo>
                    <a:pt x="241566" y="6121"/>
                  </a:lnTo>
                  <a:lnTo>
                    <a:pt x="363245" y="6121"/>
                  </a:lnTo>
                  <a:lnTo>
                    <a:pt x="363245" y="5765"/>
                  </a:lnTo>
                  <a:lnTo>
                    <a:pt x="240842" y="5765"/>
                  </a:lnTo>
                  <a:lnTo>
                    <a:pt x="240842" y="5397"/>
                  </a:lnTo>
                  <a:lnTo>
                    <a:pt x="363245" y="5397"/>
                  </a:lnTo>
                  <a:lnTo>
                    <a:pt x="363245" y="4686"/>
                  </a:lnTo>
                  <a:lnTo>
                    <a:pt x="238683" y="4686"/>
                  </a:lnTo>
                  <a:lnTo>
                    <a:pt x="238683" y="4318"/>
                  </a:lnTo>
                  <a:lnTo>
                    <a:pt x="238328" y="4318"/>
                  </a:lnTo>
                  <a:lnTo>
                    <a:pt x="238328" y="3962"/>
                  </a:lnTo>
                  <a:lnTo>
                    <a:pt x="363245" y="3962"/>
                  </a:lnTo>
                  <a:lnTo>
                    <a:pt x="363245" y="3606"/>
                  </a:lnTo>
                  <a:lnTo>
                    <a:pt x="237248" y="3606"/>
                  </a:lnTo>
                  <a:lnTo>
                    <a:pt x="237248" y="3238"/>
                  </a:lnTo>
                  <a:lnTo>
                    <a:pt x="236169" y="3238"/>
                  </a:lnTo>
                  <a:lnTo>
                    <a:pt x="236169" y="2882"/>
                  </a:lnTo>
                  <a:lnTo>
                    <a:pt x="235077" y="2882"/>
                  </a:lnTo>
                  <a:lnTo>
                    <a:pt x="235077" y="2527"/>
                  </a:lnTo>
                  <a:lnTo>
                    <a:pt x="363245" y="2527"/>
                  </a:lnTo>
                  <a:lnTo>
                    <a:pt x="363245" y="2159"/>
                  </a:lnTo>
                  <a:lnTo>
                    <a:pt x="234721" y="2159"/>
                  </a:lnTo>
                  <a:lnTo>
                    <a:pt x="234721" y="1803"/>
                  </a:lnTo>
                  <a:lnTo>
                    <a:pt x="233641" y="1803"/>
                  </a:lnTo>
                  <a:lnTo>
                    <a:pt x="233641" y="1447"/>
                  </a:lnTo>
                  <a:lnTo>
                    <a:pt x="363245" y="1447"/>
                  </a:lnTo>
                  <a:lnTo>
                    <a:pt x="363245" y="1079"/>
                  </a:lnTo>
                  <a:lnTo>
                    <a:pt x="232562" y="1079"/>
                  </a:lnTo>
                  <a:lnTo>
                    <a:pt x="232562" y="723"/>
                  </a:lnTo>
                  <a:lnTo>
                    <a:pt x="231482" y="723"/>
                  </a:lnTo>
                  <a:lnTo>
                    <a:pt x="231482" y="368"/>
                  </a:lnTo>
                  <a:lnTo>
                    <a:pt x="363245" y="368"/>
                  </a:lnTo>
                  <a:lnTo>
                    <a:pt x="363245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86">
              <a:extLst>
                <a:ext uri="{FF2B5EF4-FFF2-40B4-BE49-F238E27FC236}">
                  <a16:creationId xmlns:a16="http://schemas.microsoft.com/office/drawing/2014/main" id="{AF9443B0-8609-43AF-8313-BA12D05E0C32}"/>
                </a:ext>
              </a:extLst>
            </p:cNvPr>
            <p:cNvSpPr/>
            <p:nvPr/>
          </p:nvSpPr>
          <p:spPr>
            <a:xfrm>
              <a:off x="6654596" y="3383282"/>
              <a:ext cx="363855" cy="12700"/>
            </a:xfrm>
            <a:custGeom>
              <a:avLst/>
              <a:gdLst/>
              <a:ahLst/>
              <a:cxnLst/>
              <a:rect l="l" t="t" r="r" b="b"/>
              <a:pathLst>
                <a:path w="363854" h="12700">
                  <a:moveTo>
                    <a:pt x="363245" y="723"/>
                  </a:moveTo>
                  <a:lnTo>
                    <a:pt x="249123" y="723"/>
                  </a:lnTo>
                  <a:lnTo>
                    <a:pt x="249123" y="355"/>
                  </a:lnTo>
                  <a:lnTo>
                    <a:pt x="248767" y="355"/>
                  </a:lnTo>
                  <a:lnTo>
                    <a:pt x="248767" y="0"/>
                  </a:lnTo>
                  <a:lnTo>
                    <a:pt x="55079" y="0"/>
                  </a:lnTo>
                  <a:lnTo>
                    <a:pt x="55079" y="355"/>
                  </a:lnTo>
                  <a:lnTo>
                    <a:pt x="54368" y="355"/>
                  </a:lnTo>
                  <a:lnTo>
                    <a:pt x="54368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53289" y="1079"/>
                  </a:lnTo>
                  <a:lnTo>
                    <a:pt x="53289" y="1435"/>
                  </a:lnTo>
                  <a:lnTo>
                    <a:pt x="52565" y="1435"/>
                  </a:lnTo>
                  <a:lnTo>
                    <a:pt x="52565" y="1803"/>
                  </a:lnTo>
                  <a:lnTo>
                    <a:pt x="0" y="1803"/>
                  </a:lnTo>
                  <a:lnTo>
                    <a:pt x="0" y="2514"/>
                  </a:lnTo>
                  <a:lnTo>
                    <a:pt x="50406" y="2514"/>
                  </a:lnTo>
                  <a:lnTo>
                    <a:pt x="50406" y="2882"/>
                  </a:lnTo>
                  <a:lnTo>
                    <a:pt x="50038" y="2882"/>
                  </a:lnTo>
                  <a:lnTo>
                    <a:pt x="50038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48958" y="3594"/>
                  </a:lnTo>
                  <a:lnTo>
                    <a:pt x="48958" y="3962"/>
                  </a:lnTo>
                  <a:lnTo>
                    <a:pt x="47879" y="3962"/>
                  </a:lnTo>
                  <a:lnTo>
                    <a:pt x="47879" y="4318"/>
                  </a:lnTo>
                  <a:lnTo>
                    <a:pt x="0" y="4318"/>
                  </a:lnTo>
                  <a:lnTo>
                    <a:pt x="0" y="4686"/>
                  </a:lnTo>
                  <a:lnTo>
                    <a:pt x="46799" y="4686"/>
                  </a:lnTo>
                  <a:lnTo>
                    <a:pt x="46799" y="5041"/>
                  </a:lnTo>
                  <a:lnTo>
                    <a:pt x="46443" y="5041"/>
                  </a:lnTo>
                  <a:lnTo>
                    <a:pt x="46443" y="5397"/>
                  </a:lnTo>
                  <a:lnTo>
                    <a:pt x="0" y="5397"/>
                  </a:lnTo>
                  <a:lnTo>
                    <a:pt x="0" y="6121"/>
                  </a:lnTo>
                  <a:lnTo>
                    <a:pt x="44284" y="6121"/>
                  </a:lnTo>
                  <a:lnTo>
                    <a:pt x="44284" y="6477"/>
                  </a:lnTo>
                  <a:lnTo>
                    <a:pt x="43561" y="6477"/>
                  </a:lnTo>
                  <a:lnTo>
                    <a:pt x="43561" y="6845"/>
                  </a:lnTo>
                  <a:lnTo>
                    <a:pt x="0" y="6845"/>
                  </a:lnTo>
                  <a:lnTo>
                    <a:pt x="0" y="7200"/>
                  </a:lnTo>
                  <a:lnTo>
                    <a:pt x="42837" y="7200"/>
                  </a:lnTo>
                  <a:lnTo>
                    <a:pt x="42837" y="7556"/>
                  </a:lnTo>
                  <a:lnTo>
                    <a:pt x="41757" y="7556"/>
                  </a:lnTo>
                  <a:lnTo>
                    <a:pt x="41757" y="7924"/>
                  </a:lnTo>
                  <a:lnTo>
                    <a:pt x="0" y="7924"/>
                  </a:lnTo>
                  <a:lnTo>
                    <a:pt x="0" y="8280"/>
                  </a:lnTo>
                  <a:lnTo>
                    <a:pt x="40678" y="8280"/>
                  </a:lnTo>
                  <a:lnTo>
                    <a:pt x="40678" y="8636"/>
                  </a:lnTo>
                  <a:lnTo>
                    <a:pt x="39966" y="8636"/>
                  </a:lnTo>
                  <a:lnTo>
                    <a:pt x="39966" y="9004"/>
                  </a:lnTo>
                  <a:lnTo>
                    <a:pt x="0" y="9004"/>
                  </a:lnTo>
                  <a:lnTo>
                    <a:pt x="0" y="9715"/>
                  </a:lnTo>
                  <a:lnTo>
                    <a:pt x="38163" y="9715"/>
                  </a:lnTo>
                  <a:lnTo>
                    <a:pt x="38163" y="10083"/>
                  </a:lnTo>
                  <a:lnTo>
                    <a:pt x="37084" y="10083"/>
                  </a:lnTo>
                  <a:lnTo>
                    <a:pt x="37084" y="10439"/>
                  </a:lnTo>
                  <a:lnTo>
                    <a:pt x="0" y="10439"/>
                  </a:lnTo>
                  <a:lnTo>
                    <a:pt x="0" y="11163"/>
                  </a:lnTo>
                  <a:lnTo>
                    <a:pt x="35648" y="11163"/>
                  </a:lnTo>
                  <a:lnTo>
                    <a:pt x="35648" y="11518"/>
                  </a:lnTo>
                  <a:lnTo>
                    <a:pt x="34925" y="11518"/>
                  </a:lnTo>
                  <a:lnTo>
                    <a:pt x="34925" y="11874"/>
                  </a:lnTo>
                  <a:lnTo>
                    <a:pt x="0" y="11874"/>
                  </a:lnTo>
                  <a:lnTo>
                    <a:pt x="0" y="12242"/>
                  </a:lnTo>
                  <a:lnTo>
                    <a:pt x="33845" y="12242"/>
                  </a:lnTo>
                  <a:lnTo>
                    <a:pt x="33845" y="12598"/>
                  </a:lnTo>
                  <a:lnTo>
                    <a:pt x="270002" y="12598"/>
                  </a:lnTo>
                  <a:lnTo>
                    <a:pt x="270002" y="12242"/>
                  </a:lnTo>
                  <a:lnTo>
                    <a:pt x="363245" y="12242"/>
                  </a:lnTo>
                  <a:lnTo>
                    <a:pt x="363245" y="11874"/>
                  </a:lnTo>
                  <a:lnTo>
                    <a:pt x="268922" y="11874"/>
                  </a:lnTo>
                  <a:lnTo>
                    <a:pt x="268922" y="11518"/>
                  </a:lnTo>
                  <a:lnTo>
                    <a:pt x="268198" y="11518"/>
                  </a:lnTo>
                  <a:lnTo>
                    <a:pt x="268198" y="11163"/>
                  </a:lnTo>
                  <a:lnTo>
                    <a:pt x="363245" y="11163"/>
                  </a:lnTo>
                  <a:lnTo>
                    <a:pt x="363245" y="10439"/>
                  </a:lnTo>
                  <a:lnTo>
                    <a:pt x="266763" y="10439"/>
                  </a:lnTo>
                  <a:lnTo>
                    <a:pt x="266763" y="10083"/>
                  </a:lnTo>
                  <a:lnTo>
                    <a:pt x="265328" y="10083"/>
                  </a:lnTo>
                  <a:lnTo>
                    <a:pt x="265328" y="9715"/>
                  </a:lnTo>
                  <a:lnTo>
                    <a:pt x="363245" y="9715"/>
                  </a:lnTo>
                  <a:lnTo>
                    <a:pt x="363245" y="9004"/>
                  </a:lnTo>
                  <a:lnTo>
                    <a:pt x="263525" y="9004"/>
                  </a:lnTo>
                  <a:lnTo>
                    <a:pt x="263525" y="8636"/>
                  </a:lnTo>
                  <a:lnTo>
                    <a:pt x="263169" y="8636"/>
                  </a:lnTo>
                  <a:lnTo>
                    <a:pt x="263169" y="8280"/>
                  </a:lnTo>
                  <a:lnTo>
                    <a:pt x="363245" y="8280"/>
                  </a:lnTo>
                  <a:lnTo>
                    <a:pt x="363245" y="7924"/>
                  </a:lnTo>
                  <a:lnTo>
                    <a:pt x="261721" y="7924"/>
                  </a:lnTo>
                  <a:lnTo>
                    <a:pt x="261721" y="7556"/>
                  </a:lnTo>
                  <a:lnTo>
                    <a:pt x="260997" y="7556"/>
                  </a:lnTo>
                  <a:lnTo>
                    <a:pt x="260997" y="7200"/>
                  </a:lnTo>
                  <a:lnTo>
                    <a:pt x="363245" y="7200"/>
                  </a:lnTo>
                  <a:lnTo>
                    <a:pt x="363245" y="6845"/>
                  </a:lnTo>
                  <a:lnTo>
                    <a:pt x="259918" y="6845"/>
                  </a:lnTo>
                  <a:lnTo>
                    <a:pt x="259918" y="6477"/>
                  </a:lnTo>
                  <a:lnTo>
                    <a:pt x="259562" y="6477"/>
                  </a:lnTo>
                  <a:lnTo>
                    <a:pt x="259562" y="6121"/>
                  </a:lnTo>
                  <a:lnTo>
                    <a:pt x="363245" y="6121"/>
                  </a:lnTo>
                  <a:lnTo>
                    <a:pt x="363245" y="5397"/>
                  </a:lnTo>
                  <a:lnTo>
                    <a:pt x="257403" y="5397"/>
                  </a:lnTo>
                  <a:lnTo>
                    <a:pt x="257403" y="5041"/>
                  </a:lnTo>
                  <a:lnTo>
                    <a:pt x="256324" y="5041"/>
                  </a:lnTo>
                  <a:lnTo>
                    <a:pt x="256324" y="4686"/>
                  </a:lnTo>
                  <a:lnTo>
                    <a:pt x="363245" y="4686"/>
                  </a:lnTo>
                  <a:lnTo>
                    <a:pt x="363245" y="4318"/>
                  </a:lnTo>
                  <a:lnTo>
                    <a:pt x="255968" y="4318"/>
                  </a:lnTo>
                  <a:lnTo>
                    <a:pt x="255968" y="3962"/>
                  </a:lnTo>
                  <a:lnTo>
                    <a:pt x="254889" y="3962"/>
                  </a:lnTo>
                  <a:lnTo>
                    <a:pt x="254889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253809" y="3238"/>
                  </a:lnTo>
                  <a:lnTo>
                    <a:pt x="253809" y="2882"/>
                  </a:lnTo>
                  <a:lnTo>
                    <a:pt x="252717" y="2882"/>
                  </a:lnTo>
                  <a:lnTo>
                    <a:pt x="252717" y="2514"/>
                  </a:lnTo>
                  <a:lnTo>
                    <a:pt x="363245" y="2514"/>
                  </a:lnTo>
                  <a:lnTo>
                    <a:pt x="363245" y="1803"/>
                  </a:lnTo>
                  <a:lnTo>
                    <a:pt x="251282" y="1803"/>
                  </a:lnTo>
                  <a:lnTo>
                    <a:pt x="251282" y="1435"/>
                  </a:lnTo>
                  <a:lnTo>
                    <a:pt x="250558" y="1435"/>
                  </a:lnTo>
                  <a:lnTo>
                    <a:pt x="250558" y="1079"/>
                  </a:lnTo>
                  <a:lnTo>
                    <a:pt x="363245" y="1079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87">
              <a:extLst>
                <a:ext uri="{FF2B5EF4-FFF2-40B4-BE49-F238E27FC236}">
                  <a16:creationId xmlns:a16="http://schemas.microsoft.com/office/drawing/2014/main" id="{53D30BFB-55ED-4539-97D4-02EFDFD6264F}"/>
                </a:ext>
              </a:extLst>
            </p:cNvPr>
            <p:cNvSpPr/>
            <p:nvPr/>
          </p:nvSpPr>
          <p:spPr>
            <a:xfrm>
              <a:off x="6654596" y="3395880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270725" y="355"/>
                  </a:lnTo>
                  <a:lnTo>
                    <a:pt x="270725" y="0"/>
                  </a:lnTo>
                  <a:lnTo>
                    <a:pt x="32766" y="0"/>
                  </a:lnTo>
                  <a:lnTo>
                    <a:pt x="32766" y="355"/>
                  </a:lnTo>
                  <a:lnTo>
                    <a:pt x="0" y="355"/>
                  </a:lnTo>
                  <a:lnTo>
                    <a:pt x="0" y="723"/>
                  </a:lnTo>
                  <a:lnTo>
                    <a:pt x="32397" y="723"/>
                  </a:lnTo>
                  <a:lnTo>
                    <a:pt x="32397" y="1079"/>
                  </a:lnTo>
                  <a:lnTo>
                    <a:pt x="31318" y="1079"/>
                  </a:lnTo>
                  <a:lnTo>
                    <a:pt x="31318" y="1447"/>
                  </a:lnTo>
                  <a:lnTo>
                    <a:pt x="0" y="1447"/>
                  </a:lnTo>
                  <a:lnTo>
                    <a:pt x="0" y="2159"/>
                  </a:lnTo>
                  <a:lnTo>
                    <a:pt x="29159" y="2159"/>
                  </a:lnTo>
                  <a:lnTo>
                    <a:pt x="29159" y="2527"/>
                  </a:lnTo>
                  <a:lnTo>
                    <a:pt x="28803" y="2527"/>
                  </a:lnTo>
                  <a:lnTo>
                    <a:pt x="28803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27724" y="3238"/>
                  </a:lnTo>
                  <a:lnTo>
                    <a:pt x="27724" y="3606"/>
                  </a:lnTo>
                  <a:lnTo>
                    <a:pt x="26644" y="3606"/>
                  </a:lnTo>
                  <a:lnTo>
                    <a:pt x="26644" y="3962"/>
                  </a:lnTo>
                  <a:lnTo>
                    <a:pt x="0" y="3962"/>
                  </a:lnTo>
                  <a:lnTo>
                    <a:pt x="0" y="4318"/>
                  </a:lnTo>
                  <a:lnTo>
                    <a:pt x="25565" y="4318"/>
                  </a:lnTo>
                  <a:lnTo>
                    <a:pt x="25565" y="4686"/>
                  </a:lnTo>
                  <a:lnTo>
                    <a:pt x="25209" y="4686"/>
                  </a:lnTo>
                  <a:lnTo>
                    <a:pt x="25209" y="5041"/>
                  </a:lnTo>
                  <a:lnTo>
                    <a:pt x="0" y="5041"/>
                  </a:lnTo>
                  <a:lnTo>
                    <a:pt x="0" y="5765"/>
                  </a:lnTo>
                  <a:lnTo>
                    <a:pt x="23037" y="5765"/>
                  </a:lnTo>
                  <a:lnTo>
                    <a:pt x="23037" y="6121"/>
                  </a:lnTo>
                  <a:lnTo>
                    <a:pt x="21958" y="6121"/>
                  </a:lnTo>
                  <a:lnTo>
                    <a:pt x="21958" y="6477"/>
                  </a:lnTo>
                  <a:lnTo>
                    <a:pt x="0" y="6477"/>
                  </a:lnTo>
                  <a:lnTo>
                    <a:pt x="0" y="6845"/>
                  </a:lnTo>
                  <a:lnTo>
                    <a:pt x="21602" y="6845"/>
                  </a:lnTo>
                  <a:lnTo>
                    <a:pt x="21602" y="7200"/>
                  </a:lnTo>
                  <a:lnTo>
                    <a:pt x="20523" y="7200"/>
                  </a:lnTo>
                  <a:lnTo>
                    <a:pt x="20523" y="7556"/>
                  </a:lnTo>
                  <a:lnTo>
                    <a:pt x="19443" y="7556"/>
                  </a:lnTo>
                  <a:lnTo>
                    <a:pt x="19443" y="7924"/>
                  </a:lnTo>
                  <a:lnTo>
                    <a:pt x="0" y="7924"/>
                  </a:lnTo>
                  <a:lnTo>
                    <a:pt x="0" y="8280"/>
                  </a:lnTo>
                  <a:lnTo>
                    <a:pt x="18719" y="8280"/>
                  </a:lnTo>
                  <a:lnTo>
                    <a:pt x="18719" y="8636"/>
                  </a:lnTo>
                  <a:lnTo>
                    <a:pt x="0" y="8636"/>
                  </a:lnTo>
                  <a:lnTo>
                    <a:pt x="0" y="9359"/>
                  </a:lnTo>
                  <a:lnTo>
                    <a:pt x="16929" y="9359"/>
                  </a:lnTo>
                  <a:lnTo>
                    <a:pt x="16929" y="9715"/>
                  </a:lnTo>
                  <a:lnTo>
                    <a:pt x="16205" y="9715"/>
                  </a:lnTo>
                  <a:lnTo>
                    <a:pt x="16205" y="10083"/>
                  </a:lnTo>
                  <a:lnTo>
                    <a:pt x="0" y="10083"/>
                  </a:lnTo>
                  <a:lnTo>
                    <a:pt x="0" y="10439"/>
                  </a:lnTo>
                  <a:lnTo>
                    <a:pt x="15125" y="10439"/>
                  </a:lnTo>
                  <a:lnTo>
                    <a:pt x="15125" y="10807"/>
                  </a:lnTo>
                  <a:lnTo>
                    <a:pt x="14757" y="10807"/>
                  </a:lnTo>
                  <a:lnTo>
                    <a:pt x="14757" y="11163"/>
                  </a:lnTo>
                  <a:lnTo>
                    <a:pt x="13322" y="11163"/>
                  </a:lnTo>
                  <a:lnTo>
                    <a:pt x="13322" y="11518"/>
                  </a:lnTo>
                  <a:lnTo>
                    <a:pt x="0" y="11518"/>
                  </a:lnTo>
                  <a:lnTo>
                    <a:pt x="0" y="11887"/>
                  </a:lnTo>
                  <a:lnTo>
                    <a:pt x="12598" y="11887"/>
                  </a:lnTo>
                  <a:lnTo>
                    <a:pt x="12598" y="12242"/>
                  </a:lnTo>
                  <a:lnTo>
                    <a:pt x="0" y="12242"/>
                  </a:lnTo>
                  <a:lnTo>
                    <a:pt x="0" y="12966"/>
                  </a:lnTo>
                  <a:lnTo>
                    <a:pt x="11163" y="12966"/>
                  </a:lnTo>
                  <a:lnTo>
                    <a:pt x="11163" y="13322"/>
                  </a:lnTo>
                  <a:lnTo>
                    <a:pt x="292684" y="13322"/>
                  </a:lnTo>
                  <a:lnTo>
                    <a:pt x="292684" y="12966"/>
                  </a:lnTo>
                  <a:lnTo>
                    <a:pt x="363245" y="12966"/>
                  </a:lnTo>
                  <a:lnTo>
                    <a:pt x="363245" y="12242"/>
                  </a:lnTo>
                  <a:lnTo>
                    <a:pt x="291249" y="12242"/>
                  </a:lnTo>
                  <a:lnTo>
                    <a:pt x="291249" y="11887"/>
                  </a:lnTo>
                  <a:lnTo>
                    <a:pt x="363245" y="11887"/>
                  </a:lnTo>
                  <a:lnTo>
                    <a:pt x="363245" y="11518"/>
                  </a:lnTo>
                  <a:lnTo>
                    <a:pt x="290156" y="11518"/>
                  </a:lnTo>
                  <a:lnTo>
                    <a:pt x="290156" y="11163"/>
                  </a:lnTo>
                  <a:lnTo>
                    <a:pt x="289077" y="11163"/>
                  </a:lnTo>
                  <a:lnTo>
                    <a:pt x="289077" y="10807"/>
                  </a:lnTo>
                  <a:lnTo>
                    <a:pt x="288366" y="10807"/>
                  </a:lnTo>
                  <a:lnTo>
                    <a:pt x="288366" y="10439"/>
                  </a:lnTo>
                  <a:lnTo>
                    <a:pt x="363245" y="10439"/>
                  </a:lnTo>
                  <a:lnTo>
                    <a:pt x="363245" y="10083"/>
                  </a:lnTo>
                  <a:lnTo>
                    <a:pt x="287642" y="10083"/>
                  </a:lnTo>
                  <a:lnTo>
                    <a:pt x="287642" y="9715"/>
                  </a:lnTo>
                  <a:lnTo>
                    <a:pt x="286562" y="9715"/>
                  </a:lnTo>
                  <a:lnTo>
                    <a:pt x="286562" y="9359"/>
                  </a:lnTo>
                  <a:lnTo>
                    <a:pt x="363245" y="9359"/>
                  </a:lnTo>
                  <a:lnTo>
                    <a:pt x="363245" y="8636"/>
                  </a:lnTo>
                  <a:lnTo>
                    <a:pt x="284759" y="8636"/>
                  </a:lnTo>
                  <a:lnTo>
                    <a:pt x="284759" y="8280"/>
                  </a:lnTo>
                  <a:lnTo>
                    <a:pt x="363245" y="8280"/>
                  </a:lnTo>
                  <a:lnTo>
                    <a:pt x="363245" y="7924"/>
                  </a:lnTo>
                  <a:lnTo>
                    <a:pt x="284403" y="7924"/>
                  </a:lnTo>
                  <a:lnTo>
                    <a:pt x="284403" y="7556"/>
                  </a:lnTo>
                  <a:lnTo>
                    <a:pt x="283324" y="7556"/>
                  </a:lnTo>
                  <a:lnTo>
                    <a:pt x="283324" y="7200"/>
                  </a:lnTo>
                  <a:lnTo>
                    <a:pt x="282244" y="7200"/>
                  </a:lnTo>
                  <a:lnTo>
                    <a:pt x="282244" y="6845"/>
                  </a:lnTo>
                  <a:lnTo>
                    <a:pt x="363245" y="6845"/>
                  </a:lnTo>
                  <a:lnTo>
                    <a:pt x="363245" y="6477"/>
                  </a:lnTo>
                  <a:lnTo>
                    <a:pt x="281165" y="6477"/>
                  </a:lnTo>
                  <a:lnTo>
                    <a:pt x="281165" y="6121"/>
                  </a:lnTo>
                  <a:lnTo>
                    <a:pt x="280797" y="6121"/>
                  </a:lnTo>
                  <a:lnTo>
                    <a:pt x="280797" y="5765"/>
                  </a:lnTo>
                  <a:lnTo>
                    <a:pt x="363245" y="5765"/>
                  </a:lnTo>
                  <a:lnTo>
                    <a:pt x="363245" y="5041"/>
                  </a:lnTo>
                  <a:lnTo>
                    <a:pt x="278638" y="5041"/>
                  </a:lnTo>
                  <a:lnTo>
                    <a:pt x="278638" y="4686"/>
                  </a:lnTo>
                  <a:lnTo>
                    <a:pt x="277558" y="4686"/>
                  </a:lnTo>
                  <a:lnTo>
                    <a:pt x="277558" y="4318"/>
                  </a:lnTo>
                  <a:lnTo>
                    <a:pt x="363245" y="4318"/>
                  </a:lnTo>
                  <a:lnTo>
                    <a:pt x="363245" y="3962"/>
                  </a:lnTo>
                  <a:lnTo>
                    <a:pt x="277202" y="3962"/>
                  </a:lnTo>
                  <a:lnTo>
                    <a:pt x="277202" y="3606"/>
                  </a:lnTo>
                  <a:lnTo>
                    <a:pt x="276123" y="3606"/>
                  </a:lnTo>
                  <a:lnTo>
                    <a:pt x="276123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275043" y="2882"/>
                  </a:lnTo>
                  <a:lnTo>
                    <a:pt x="275043" y="2527"/>
                  </a:lnTo>
                  <a:lnTo>
                    <a:pt x="273964" y="2527"/>
                  </a:lnTo>
                  <a:lnTo>
                    <a:pt x="273964" y="2159"/>
                  </a:lnTo>
                  <a:lnTo>
                    <a:pt x="363245" y="2159"/>
                  </a:lnTo>
                  <a:lnTo>
                    <a:pt x="363245" y="1447"/>
                  </a:lnTo>
                  <a:lnTo>
                    <a:pt x="272529" y="1447"/>
                  </a:lnTo>
                  <a:lnTo>
                    <a:pt x="272529" y="1079"/>
                  </a:lnTo>
                  <a:lnTo>
                    <a:pt x="271437" y="1079"/>
                  </a:lnTo>
                  <a:lnTo>
                    <a:pt x="271437" y="723"/>
                  </a:lnTo>
                  <a:lnTo>
                    <a:pt x="363245" y="723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88">
              <a:extLst>
                <a:ext uri="{FF2B5EF4-FFF2-40B4-BE49-F238E27FC236}">
                  <a16:creationId xmlns:a16="http://schemas.microsoft.com/office/drawing/2014/main" id="{58A824CA-9DC5-4967-9EE2-D14AF9EE825B}"/>
                </a:ext>
              </a:extLst>
            </p:cNvPr>
            <p:cNvSpPr/>
            <p:nvPr/>
          </p:nvSpPr>
          <p:spPr>
            <a:xfrm>
              <a:off x="6654596" y="3409202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293763" y="355"/>
                  </a:lnTo>
                  <a:lnTo>
                    <a:pt x="293763" y="0"/>
                  </a:lnTo>
                  <a:lnTo>
                    <a:pt x="9728" y="0"/>
                  </a:lnTo>
                  <a:lnTo>
                    <a:pt x="9728" y="355"/>
                  </a:lnTo>
                  <a:lnTo>
                    <a:pt x="0" y="355"/>
                  </a:lnTo>
                  <a:lnTo>
                    <a:pt x="0" y="723"/>
                  </a:lnTo>
                  <a:lnTo>
                    <a:pt x="9004" y="723"/>
                  </a:lnTo>
                  <a:lnTo>
                    <a:pt x="9004" y="1079"/>
                  </a:lnTo>
                  <a:lnTo>
                    <a:pt x="7924" y="1079"/>
                  </a:lnTo>
                  <a:lnTo>
                    <a:pt x="7924" y="1435"/>
                  </a:lnTo>
                  <a:lnTo>
                    <a:pt x="7569" y="1435"/>
                  </a:lnTo>
                  <a:lnTo>
                    <a:pt x="7569" y="1803"/>
                  </a:lnTo>
                  <a:lnTo>
                    <a:pt x="0" y="1803"/>
                  </a:lnTo>
                  <a:lnTo>
                    <a:pt x="0" y="2159"/>
                  </a:lnTo>
                  <a:lnTo>
                    <a:pt x="6477" y="2159"/>
                  </a:lnTo>
                  <a:lnTo>
                    <a:pt x="6477" y="2514"/>
                  </a:lnTo>
                  <a:lnTo>
                    <a:pt x="5397" y="2514"/>
                  </a:lnTo>
                  <a:lnTo>
                    <a:pt x="5397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4318" y="3238"/>
                  </a:lnTo>
                  <a:lnTo>
                    <a:pt x="4318" y="3594"/>
                  </a:lnTo>
                  <a:lnTo>
                    <a:pt x="3962" y="3594"/>
                  </a:lnTo>
                  <a:lnTo>
                    <a:pt x="3962" y="3962"/>
                  </a:lnTo>
                  <a:lnTo>
                    <a:pt x="0" y="3962"/>
                  </a:lnTo>
                  <a:lnTo>
                    <a:pt x="0" y="4673"/>
                  </a:lnTo>
                  <a:lnTo>
                    <a:pt x="1803" y="4673"/>
                  </a:lnTo>
                  <a:lnTo>
                    <a:pt x="1803" y="5041"/>
                  </a:lnTo>
                  <a:lnTo>
                    <a:pt x="723" y="5041"/>
                  </a:lnTo>
                  <a:lnTo>
                    <a:pt x="723" y="5397"/>
                  </a:lnTo>
                  <a:lnTo>
                    <a:pt x="0" y="5397"/>
                  </a:lnTo>
                  <a:lnTo>
                    <a:pt x="0" y="6121"/>
                  </a:lnTo>
                  <a:lnTo>
                    <a:pt x="723" y="6121"/>
                  </a:lnTo>
                  <a:lnTo>
                    <a:pt x="723" y="6477"/>
                  </a:lnTo>
                  <a:lnTo>
                    <a:pt x="1803" y="6477"/>
                  </a:lnTo>
                  <a:lnTo>
                    <a:pt x="1803" y="6845"/>
                  </a:lnTo>
                  <a:lnTo>
                    <a:pt x="0" y="6845"/>
                  </a:lnTo>
                  <a:lnTo>
                    <a:pt x="0" y="7200"/>
                  </a:lnTo>
                  <a:lnTo>
                    <a:pt x="2882" y="7200"/>
                  </a:lnTo>
                  <a:lnTo>
                    <a:pt x="2882" y="7556"/>
                  </a:lnTo>
                  <a:lnTo>
                    <a:pt x="0" y="7556"/>
                  </a:lnTo>
                  <a:lnTo>
                    <a:pt x="0" y="8280"/>
                  </a:lnTo>
                  <a:lnTo>
                    <a:pt x="4318" y="8280"/>
                  </a:lnTo>
                  <a:lnTo>
                    <a:pt x="4318" y="8636"/>
                  </a:lnTo>
                  <a:lnTo>
                    <a:pt x="5397" y="8636"/>
                  </a:lnTo>
                  <a:lnTo>
                    <a:pt x="5397" y="9004"/>
                  </a:lnTo>
                  <a:lnTo>
                    <a:pt x="0" y="9004"/>
                  </a:lnTo>
                  <a:lnTo>
                    <a:pt x="0" y="9359"/>
                  </a:lnTo>
                  <a:lnTo>
                    <a:pt x="6477" y="9359"/>
                  </a:lnTo>
                  <a:lnTo>
                    <a:pt x="6477" y="9715"/>
                  </a:lnTo>
                  <a:lnTo>
                    <a:pt x="7569" y="9715"/>
                  </a:lnTo>
                  <a:lnTo>
                    <a:pt x="7569" y="10083"/>
                  </a:lnTo>
                  <a:lnTo>
                    <a:pt x="7924" y="10083"/>
                  </a:lnTo>
                  <a:lnTo>
                    <a:pt x="7924" y="10439"/>
                  </a:lnTo>
                  <a:lnTo>
                    <a:pt x="0" y="10439"/>
                  </a:lnTo>
                  <a:lnTo>
                    <a:pt x="0" y="10795"/>
                  </a:lnTo>
                  <a:lnTo>
                    <a:pt x="9004" y="10795"/>
                  </a:lnTo>
                  <a:lnTo>
                    <a:pt x="9004" y="11163"/>
                  </a:lnTo>
                  <a:lnTo>
                    <a:pt x="0" y="11163"/>
                  </a:lnTo>
                  <a:lnTo>
                    <a:pt x="0" y="11874"/>
                  </a:lnTo>
                  <a:lnTo>
                    <a:pt x="11163" y="11874"/>
                  </a:lnTo>
                  <a:lnTo>
                    <a:pt x="11163" y="12242"/>
                  </a:lnTo>
                  <a:lnTo>
                    <a:pt x="11518" y="12242"/>
                  </a:lnTo>
                  <a:lnTo>
                    <a:pt x="11518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12598" y="12954"/>
                  </a:lnTo>
                  <a:lnTo>
                    <a:pt x="12598" y="13322"/>
                  </a:lnTo>
                  <a:lnTo>
                    <a:pt x="316077" y="13322"/>
                  </a:lnTo>
                  <a:lnTo>
                    <a:pt x="316077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314998" y="12598"/>
                  </a:lnTo>
                  <a:lnTo>
                    <a:pt x="314998" y="12242"/>
                  </a:lnTo>
                  <a:lnTo>
                    <a:pt x="313918" y="12242"/>
                  </a:lnTo>
                  <a:lnTo>
                    <a:pt x="313918" y="11874"/>
                  </a:lnTo>
                  <a:lnTo>
                    <a:pt x="363245" y="11874"/>
                  </a:lnTo>
                  <a:lnTo>
                    <a:pt x="363245" y="11163"/>
                  </a:lnTo>
                  <a:lnTo>
                    <a:pt x="312483" y="11163"/>
                  </a:lnTo>
                  <a:lnTo>
                    <a:pt x="312483" y="10795"/>
                  </a:lnTo>
                  <a:lnTo>
                    <a:pt x="363245" y="10795"/>
                  </a:lnTo>
                  <a:lnTo>
                    <a:pt x="363245" y="10439"/>
                  </a:lnTo>
                  <a:lnTo>
                    <a:pt x="311404" y="10439"/>
                  </a:lnTo>
                  <a:lnTo>
                    <a:pt x="311404" y="10083"/>
                  </a:lnTo>
                  <a:lnTo>
                    <a:pt x="310324" y="10083"/>
                  </a:lnTo>
                  <a:lnTo>
                    <a:pt x="310324" y="9715"/>
                  </a:lnTo>
                  <a:lnTo>
                    <a:pt x="309968" y="9715"/>
                  </a:lnTo>
                  <a:lnTo>
                    <a:pt x="309968" y="9359"/>
                  </a:lnTo>
                  <a:lnTo>
                    <a:pt x="363245" y="9359"/>
                  </a:lnTo>
                  <a:lnTo>
                    <a:pt x="363245" y="9004"/>
                  </a:lnTo>
                  <a:lnTo>
                    <a:pt x="308889" y="9004"/>
                  </a:lnTo>
                  <a:lnTo>
                    <a:pt x="308889" y="8636"/>
                  </a:lnTo>
                  <a:lnTo>
                    <a:pt x="308165" y="8636"/>
                  </a:lnTo>
                  <a:lnTo>
                    <a:pt x="308165" y="8280"/>
                  </a:lnTo>
                  <a:lnTo>
                    <a:pt x="363245" y="8280"/>
                  </a:lnTo>
                  <a:lnTo>
                    <a:pt x="363245" y="7556"/>
                  </a:lnTo>
                  <a:lnTo>
                    <a:pt x="306362" y="7556"/>
                  </a:lnTo>
                  <a:lnTo>
                    <a:pt x="306362" y="7200"/>
                  </a:lnTo>
                  <a:lnTo>
                    <a:pt x="363245" y="7200"/>
                  </a:lnTo>
                  <a:lnTo>
                    <a:pt x="363245" y="6845"/>
                  </a:lnTo>
                  <a:lnTo>
                    <a:pt x="305282" y="6845"/>
                  </a:lnTo>
                  <a:lnTo>
                    <a:pt x="305282" y="6477"/>
                  </a:lnTo>
                  <a:lnTo>
                    <a:pt x="304558" y="6477"/>
                  </a:lnTo>
                  <a:lnTo>
                    <a:pt x="304558" y="6121"/>
                  </a:lnTo>
                  <a:lnTo>
                    <a:pt x="303479" y="6121"/>
                  </a:lnTo>
                  <a:lnTo>
                    <a:pt x="303479" y="5753"/>
                  </a:lnTo>
                  <a:lnTo>
                    <a:pt x="363245" y="5753"/>
                  </a:lnTo>
                  <a:lnTo>
                    <a:pt x="363245" y="5397"/>
                  </a:lnTo>
                  <a:lnTo>
                    <a:pt x="302768" y="5397"/>
                  </a:lnTo>
                  <a:lnTo>
                    <a:pt x="302768" y="5041"/>
                  </a:lnTo>
                  <a:lnTo>
                    <a:pt x="302044" y="5041"/>
                  </a:lnTo>
                  <a:lnTo>
                    <a:pt x="302044" y="4673"/>
                  </a:lnTo>
                  <a:lnTo>
                    <a:pt x="363245" y="4673"/>
                  </a:lnTo>
                  <a:lnTo>
                    <a:pt x="363245" y="3962"/>
                  </a:lnTo>
                  <a:lnTo>
                    <a:pt x="299885" y="3962"/>
                  </a:lnTo>
                  <a:lnTo>
                    <a:pt x="299885" y="3594"/>
                  </a:lnTo>
                  <a:lnTo>
                    <a:pt x="299529" y="3594"/>
                  </a:lnTo>
                  <a:lnTo>
                    <a:pt x="299529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298437" y="2882"/>
                  </a:lnTo>
                  <a:lnTo>
                    <a:pt x="298437" y="2514"/>
                  </a:lnTo>
                  <a:lnTo>
                    <a:pt x="297357" y="2514"/>
                  </a:lnTo>
                  <a:lnTo>
                    <a:pt x="297357" y="2159"/>
                  </a:lnTo>
                  <a:lnTo>
                    <a:pt x="363245" y="2159"/>
                  </a:lnTo>
                  <a:lnTo>
                    <a:pt x="363245" y="1803"/>
                  </a:lnTo>
                  <a:lnTo>
                    <a:pt x="296278" y="1803"/>
                  </a:lnTo>
                  <a:lnTo>
                    <a:pt x="296278" y="1435"/>
                  </a:lnTo>
                  <a:lnTo>
                    <a:pt x="295922" y="1435"/>
                  </a:lnTo>
                  <a:lnTo>
                    <a:pt x="295922" y="1079"/>
                  </a:lnTo>
                  <a:lnTo>
                    <a:pt x="294843" y="1079"/>
                  </a:lnTo>
                  <a:lnTo>
                    <a:pt x="294843" y="723"/>
                  </a:lnTo>
                  <a:lnTo>
                    <a:pt x="363245" y="723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89">
              <a:extLst>
                <a:ext uri="{FF2B5EF4-FFF2-40B4-BE49-F238E27FC236}">
                  <a16:creationId xmlns:a16="http://schemas.microsoft.com/office/drawing/2014/main" id="{37C6EF91-1C6F-4ABC-A2CD-2AD4ECB66EF5}"/>
                </a:ext>
              </a:extLst>
            </p:cNvPr>
            <p:cNvSpPr/>
            <p:nvPr/>
          </p:nvSpPr>
          <p:spPr>
            <a:xfrm>
              <a:off x="6654596" y="3422525"/>
              <a:ext cx="363855" cy="12700"/>
            </a:xfrm>
            <a:custGeom>
              <a:avLst/>
              <a:gdLst/>
              <a:ahLst/>
              <a:cxnLst/>
              <a:rect l="l" t="t" r="r" b="b"/>
              <a:pathLst>
                <a:path w="363854" h="12700">
                  <a:moveTo>
                    <a:pt x="363245" y="711"/>
                  </a:moveTo>
                  <a:lnTo>
                    <a:pt x="317525" y="711"/>
                  </a:lnTo>
                  <a:lnTo>
                    <a:pt x="317525" y="355"/>
                  </a:lnTo>
                  <a:lnTo>
                    <a:pt x="317157" y="355"/>
                  </a:lnTo>
                  <a:lnTo>
                    <a:pt x="317157" y="0"/>
                  </a:lnTo>
                  <a:lnTo>
                    <a:pt x="13322" y="0"/>
                  </a:lnTo>
                  <a:lnTo>
                    <a:pt x="13322" y="355"/>
                  </a:lnTo>
                  <a:lnTo>
                    <a:pt x="14757" y="355"/>
                  </a:lnTo>
                  <a:lnTo>
                    <a:pt x="14757" y="711"/>
                  </a:lnTo>
                  <a:lnTo>
                    <a:pt x="0" y="711"/>
                  </a:lnTo>
                  <a:lnTo>
                    <a:pt x="0" y="1079"/>
                  </a:lnTo>
                  <a:lnTo>
                    <a:pt x="15125" y="1079"/>
                  </a:lnTo>
                  <a:lnTo>
                    <a:pt x="15125" y="1435"/>
                  </a:lnTo>
                  <a:lnTo>
                    <a:pt x="16205" y="1435"/>
                  </a:lnTo>
                  <a:lnTo>
                    <a:pt x="16205" y="1790"/>
                  </a:lnTo>
                  <a:lnTo>
                    <a:pt x="0" y="1790"/>
                  </a:lnTo>
                  <a:lnTo>
                    <a:pt x="0" y="2159"/>
                  </a:lnTo>
                  <a:lnTo>
                    <a:pt x="16929" y="2159"/>
                  </a:lnTo>
                  <a:lnTo>
                    <a:pt x="16929" y="2514"/>
                  </a:lnTo>
                  <a:lnTo>
                    <a:pt x="18008" y="2514"/>
                  </a:lnTo>
                  <a:lnTo>
                    <a:pt x="18008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18719" y="3238"/>
                  </a:lnTo>
                  <a:lnTo>
                    <a:pt x="18719" y="3594"/>
                  </a:lnTo>
                  <a:lnTo>
                    <a:pt x="19443" y="3594"/>
                  </a:lnTo>
                  <a:lnTo>
                    <a:pt x="19443" y="3962"/>
                  </a:lnTo>
                  <a:lnTo>
                    <a:pt x="20523" y="3962"/>
                  </a:lnTo>
                  <a:lnTo>
                    <a:pt x="20523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21602" y="4673"/>
                  </a:lnTo>
                  <a:lnTo>
                    <a:pt x="21602" y="5041"/>
                  </a:lnTo>
                  <a:lnTo>
                    <a:pt x="21958" y="5041"/>
                  </a:lnTo>
                  <a:lnTo>
                    <a:pt x="21958" y="5397"/>
                  </a:lnTo>
                  <a:lnTo>
                    <a:pt x="23037" y="5397"/>
                  </a:lnTo>
                  <a:lnTo>
                    <a:pt x="23037" y="5753"/>
                  </a:lnTo>
                  <a:lnTo>
                    <a:pt x="0" y="5753"/>
                  </a:lnTo>
                  <a:lnTo>
                    <a:pt x="0" y="6121"/>
                  </a:lnTo>
                  <a:lnTo>
                    <a:pt x="24117" y="6121"/>
                  </a:lnTo>
                  <a:lnTo>
                    <a:pt x="24117" y="6477"/>
                  </a:lnTo>
                  <a:lnTo>
                    <a:pt x="0" y="6477"/>
                  </a:lnTo>
                  <a:lnTo>
                    <a:pt x="0" y="7200"/>
                  </a:lnTo>
                  <a:lnTo>
                    <a:pt x="25565" y="7200"/>
                  </a:lnTo>
                  <a:lnTo>
                    <a:pt x="25565" y="7556"/>
                  </a:lnTo>
                  <a:lnTo>
                    <a:pt x="26644" y="7556"/>
                  </a:lnTo>
                  <a:lnTo>
                    <a:pt x="26644" y="7912"/>
                  </a:lnTo>
                  <a:lnTo>
                    <a:pt x="0" y="7912"/>
                  </a:lnTo>
                  <a:lnTo>
                    <a:pt x="0" y="8280"/>
                  </a:lnTo>
                  <a:lnTo>
                    <a:pt x="27724" y="8280"/>
                  </a:lnTo>
                  <a:lnTo>
                    <a:pt x="27724" y="8636"/>
                  </a:lnTo>
                  <a:lnTo>
                    <a:pt x="28803" y="8636"/>
                  </a:lnTo>
                  <a:lnTo>
                    <a:pt x="28803" y="8991"/>
                  </a:lnTo>
                  <a:lnTo>
                    <a:pt x="29159" y="8991"/>
                  </a:lnTo>
                  <a:lnTo>
                    <a:pt x="29159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30238" y="9715"/>
                  </a:lnTo>
                  <a:lnTo>
                    <a:pt x="30238" y="10071"/>
                  </a:lnTo>
                  <a:lnTo>
                    <a:pt x="0" y="10071"/>
                  </a:lnTo>
                  <a:lnTo>
                    <a:pt x="0" y="10795"/>
                  </a:lnTo>
                  <a:lnTo>
                    <a:pt x="32397" y="10795"/>
                  </a:lnTo>
                  <a:lnTo>
                    <a:pt x="32397" y="11163"/>
                  </a:lnTo>
                  <a:lnTo>
                    <a:pt x="32766" y="11163"/>
                  </a:lnTo>
                  <a:lnTo>
                    <a:pt x="32766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33845" y="11874"/>
                  </a:lnTo>
                  <a:lnTo>
                    <a:pt x="33845" y="12242"/>
                  </a:lnTo>
                  <a:lnTo>
                    <a:pt x="34925" y="12242"/>
                  </a:lnTo>
                  <a:lnTo>
                    <a:pt x="34925" y="12598"/>
                  </a:lnTo>
                  <a:lnTo>
                    <a:pt x="338404" y="12598"/>
                  </a:lnTo>
                  <a:lnTo>
                    <a:pt x="338404" y="12242"/>
                  </a:lnTo>
                  <a:lnTo>
                    <a:pt x="337324" y="12242"/>
                  </a:lnTo>
                  <a:lnTo>
                    <a:pt x="337324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336245" y="11518"/>
                  </a:lnTo>
                  <a:lnTo>
                    <a:pt x="336245" y="11163"/>
                  </a:lnTo>
                  <a:lnTo>
                    <a:pt x="335165" y="11163"/>
                  </a:lnTo>
                  <a:lnTo>
                    <a:pt x="335165" y="10795"/>
                  </a:lnTo>
                  <a:lnTo>
                    <a:pt x="363245" y="10795"/>
                  </a:lnTo>
                  <a:lnTo>
                    <a:pt x="363245" y="10071"/>
                  </a:lnTo>
                  <a:lnTo>
                    <a:pt x="333717" y="10071"/>
                  </a:lnTo>
                  <a:lnTo>
                    <a:pt x="333717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332638" y="9359"/>
                  </a:lnTo>
                  <a:lnTo>
                    <a:pt x="332638" y="8991"/>
                  </a:lnTo>
                  <a:lnTo>
                    <a:pt x="331927" y="8991"/>
                  </a:lnTo>
                  <a:lnTo>
                    <a:pt x="331927" y="8636"/>
                  </a:lnTo>
                  <a:lnTo>
                    <a:pt x="331203" y="8636"/>
                  </a:lnTo>
                  <a:lnTo>
                    <a:pt x="331203" y="8280"/>
                  </a:lnTo>
                  <a:lnTo>
                    <a:pt x="363245" y="8280"/>
                  </a:lnTo>
                  <a:lnTo>
                    <a:pt x="363245" y="7912"/>
                  </a:lnTo>
                  <a:lnTo>
                    <a:pt x="330123" y="7912"/>
                  </a:lnTo>
                  <a:lnTo>
                    <a:pt x="330123" y="7556"/>
                  </a:lnTo>
                  <a:lnTo>
                    <a:pt x="329044" y="7556"/>
                  </a:lnTo>
                  <a:lnTo>
                    <a:pt x="329044" y="7200"/>
                  </a:lnTo>
                  <a:lnTo>
                    <a:pt x="363245" y="7200"/>
                  </a:lnTo>
                  <a:lnTo>
                    <a:pt x="363245" y="6477"/>
                  </a:lnTo>
                  <a:lnTo>
                    <a:pt x="327609" y="6477"/>
                  </a:lnTo>
                  <a:lnTo>
                    <a:pt x="327609" y="6121"/>
                  </a:lnTo>
                  <a:lnTo>
                    <a:pt x="363245" y="6121"/>
                  </a:lnTo>
                  <a:lnTo>
                    <a:pt x="363245" y="5753"/>
                  </a:lnTo>
                  <a:lnTo>
                    <a:pt x="326517" y="5753"/>
                  </a:lnTo>
                  <a:lnTo>
                    <a:pt x="326517" y="5397"/>
                  </a:lnTo>
                  <a:lnTo>
                    <a:pt x="325805" y="5397"/>
                  </a:lnTo>
                  <a:lnTo>
                    <a:pt x="325805" y="5041"/>
                  </a:lnTo>
                  <a:lnTo>
                    <a:pt x="324726" y="5041"/>
                  </a:lnTo>
                  <a:lnTo>
                    <a:pt x="324726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324358" y="4318"/>
                  </a:lnTo>
                  <a:lnTo>
                    <a:pt x="324358" y="3962"/>
                  </a:lnTo>
                  <a:lnTo>
                    <a:pt x="322922" y="3962"/>
                  </a:lnTo>
                  <a:lnTo>
                    <a:pt x="322922" y="3594"/>
                  </a:lnTo>
                  <a:lnTo>
                    <a:pt x="322199" y="3594"/>
                  </a:lnTo>
                  <a:lnTo>
                    <a:pt x="322199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321119" y="2882"/>
                  </a:lnTo>
                  <a:lnTo>
                    <a:pt x="321119" y="2514"/>
                  </a:lnTo>
                  <a:lnTo>
                    <a:pt x="320763" y="2514"/>
                  </a:lnTo>
                  <a:lnTo>
                    <a:pt x="320763" y="2159"/>
                  </a:lnTo>
                  <a:lnTo>
                    <a:pt x="363245" y="2159"/>
                  </a:lnTo>
                  <a:lnTo>
                    <a:pt x="363245" y="1790"/>
                  </a:lnTo>
                  <a:lnTo>
                    <a:pt x="319684" y="1790"/>
                  </a:lnTo>
                  <a:lnTo>
                    <a:pt x="319684" y="1435"/>
                  </a:lnTo>
                  <a:lnTo>
                    <a:pt x="318604" y="1435"/>
                  </a:lnTo>
                  <a:lnTo>
                    <a:pt x="318604" y="1079"/>
                  </a:lnTo>
                  <a:lnTo>
                    <a:pt x="363245" y="1079"/>
                  </a:lnTo>
                  <a:lnTo>
                    <a:pt x="363245" y="711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0">
              <a:extLst>
                <a:ext uri="{FF2B5EF4-FFF2-40B4-BE49-F238E27FC236}">
                  <a16:creationId xmlns:a16="http://schemas.microsoft.com/office/drawing/2014/main" id="{06073746-9960-4D3E-BCA5-21E32B8E2783}"/>
                </a:ext>
              </a:extLst>
            </p:cNvPr>
            <p:cNvSpPr/>
            <p:nvPr/>
          </p:nvSpPr>
          <p:spPr>
            <a:xfrm>
              <a:off x="6654596" y="3435123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338759" y="355"/>
                  </a:lnTo>
                  <a:lnTo>
                    <a:pt x="338759" y="0"/>
                  </a:lnTo>
                  <a:lnTo>
                    <a:pt x="35648" y="0"/>
                  </a:lnTo>
                  <a:lnTo>
                    <a:pt x="35648" y="355"/>
                  </a:lnTo>
                  <a:lnTo>
                    <a:pt x="0" y="355"/>
                  </a:lnTo>
                  <a:lnTo>
                    <a:pt x="0" y="723"/>
                  </a:lnTo>
                  <a:lnTo>
                    <a:pt x="36360" y="723"/>
                  </a:lnTo>
                  <a:lnTo>
                    <a:pt x="36360" y="1079"/>
                  </a:lnTo>
                  <a:lnTo>
                    <a:pt x="37084" y="1079"/>
                  </a:lnTo>
                  <a:lnTo>
                    <a:pt x="37084" y="1435"/>
                  </a:lnTo>
                  <a:lnTo>
                    <a:pt x="0" y="1435"/>
                  </a:lnTo>
                  <a:lnTo>
                    <a:pt x="0" y="1803"/>
                  </a:lnTo>
                  <a:lnTo>
                    <a:pt x="38163" y="1803"/>
                  </a:lnTo>
                  <a:lnTo>
                    <a:pt x="38163" y="2159"/>
                  </a:lnTo>
                  <a:lnTo>
                    <a:pt x="39243" y="2159"/>
                  </a:lnTo>
                  <a:lnTo>
                    <a:pt x="39243" y="2514"/>
                  </a:lnTo>
                  <a:lnTo>
                    <a:pt x="0" y="2514"/>
                  </a:lnTo>
                  <a:lnTo>
                    <a:pt x="0" y="2882"/>
                  </a:lnTo>
                  <a:lnTo>
                    <a:pt x="39966" y="2882"/>
                  </a:lnTo>
                  <a:lnTo>
                    <a:pt x="39966" y="3238"/>
                  </a:lnTo>
                  <a:lnTo>
                    <a:pt x="40678" y="3238"/>
                  </a:lnTo>
                  <a:lnTo>
                    <a:pt x="40678" y="3594"/>
                  </a:lnTo>
                  <a:lnTo>
                    <a:pt x="41757" y="3594"/>
                  </a:lnTo>
                  <a:lnTo>
                    <a:pt x="41757" y="3962"/>
                  </a:lnTo>
                  <a:lnTo>
                    <a:pt x="0" y="3962"/>
                  </a:lnTo>
                  <a:lnTo>
                    <a:pt x="0" y="4318"/>
                  </a:lnTo>
                  <a:lnTo>
                    <a:pt x="42837" y="4318"/>
                  </a:lnTo>
                  <a:lnTo>
                    <a:pt x="42837" y="4673"/>
                  </a:lnTo>
                  <a:lnTo>
                    <a:pt x="43561" y="4673"/>
                  </a:lnTo>
                  <a:lnTo>
                    <a:pt x="43561" y="5041"/>
                  </a:lnTo>
                  <a:lnTo>
                    <a:pt x="44284" y="5041"/>
                  </a:lnTo>
                  <a:lnTo>
                    <a:pt x="44284" y="5397"/>
                  </a:lnTo>
                  <a:lnTo>
                    <a:pt x="0" y="5397"/>
                  </a:lnTo>
                  <a:lnTo>
                    <a:pt x="0" y="5753"/>
                  </a:lnTo>
                  <a:lnTo>
                    <a:pt x="45364" y="5753"/>
                  </a:lnTo>
                  <a:lnTo>
                    <a:pt x="45364" y="6121"/>
                  </a:lnTo>
                  <a:lnTo>
                    <a:pt x="0" y="6121"/>
                  </a:lnTo>
                  <a:lnTo>
                    <a:pt x="0" y="6477"/>
                  </a:lnTo>
                  <a:lnTo>
                    <a:pt x="46443" y="6477"/>
                  </a:lnTo>
                  <a:lnTo>
                    <a:pt x="46443" y="6832"/>
                  </a:lnTo>
                  <a:lnTo>
                    <a:pt x="46799" y="6832"/>
                  </a:lnTo>
                  <a:lnTo>
                    <a:pt x="46799" y="7200"/>
                  </a:lnTo>
                  <a:lnTo>
                    <a:pt x="47879" y="7200"/>
                  </a:lnTo>
                  <a:lnTo>
                    <a:pt x="47879" y="7556"/>
                  </a:lnTo>
                  <a:lnTo>
                    <a:pt x="0" y="7556"/>
                  </a:lnTo>
                  <a:lnTo>
                    <a:pt x="0" y="7924"/>
                  </a:lnTo>
                  <a:lnTo>
                    <a:pt x="48958" y="7924"/>
                  </a:lnTo>
                  <a:lnTo>
                    <a:pt x="48958" y="8280"/>
                  </a:lnTo>
                  <a:lnTo>
                    <a:pt x="50038" y="8280"/>
                  </a:lnTo>
                  <a:lnTo>
                    <a:pt x="50038" y="8636"/>
                  </a:lnTo>
                  <a:lnTo>
                    <a:pt x="50406" y="8636"/>
                  </a:lnTo>
                  <a:lnTo>
                    <a:pt x="50406" y="9004"/>
                  </a:lnTo>
                  <a:lnTo>
                    <a:pt x="0" y="9004"/>
                  </a:lnTo>
                  <a:lnTo>
                    <a:pt x="0" y="9359"/>
                  </a:lnTo>
                  <a:lnTo>
                    <a:pt x="51485" y="9359"/>
                  </a:lnTo>
                  <a:lnTo>
                    <a:pt x="51485" y="9715"/>
                  </a:lnTo>
                  <a:lnTo>
                    <a:pt x="52565" y="9715"/>
                  </a:lnTo>
                  <a:lnTo>
                    <a:pt x="52565" y="10083"/>
                  </a:lnTo>
                  <a:lnTo>
                    <a:pt x="0" y="10083"/>
                  </a:lnTo>
                  <a:lnTo>
                    <a:pt x="0" y="10439"/>
                  </a:lnTo>
                  <a:lnTo>
                    <a:pt x="53289" y="10439"/>
                  </a:lnTo>
                  <a:lnTo>
                    <a:pt x="53289" y="10795"/>
                  </a:lnTo>
                  <a:lnTo>
                    <a:pt x="54000" y="10795"/>
                  </a:lnTo>
                  <a:lnTo>
                    <a:pt x="54000" y="11163"/>
                  </a:lnTo>
                  <a:lnTo>
                    <a:pt x="0" y="11163"/>
                  </a:lnTo>
                  <a:lnTo>
                    <a:pt x="0" y="11518"/>
                  </a:lnTo>
                  <a:lnTo>
                    <a:pt x="55079" y="11518"/>
                  </a:lnTo>
                  <a:lnTo>
                    <a:pt x="55079" y="11874"/>
                  </a:lnTo>
                  <a:lnTo>
                    <a:pt x="56159" y="11874"/>
                  </a:lnTo>
                  <a:lnTo>
                    <a:pt x="56159" y="12242"/>
                  </a:lnTo>
                  <a:lnTo>
                    <a:pt x="56883" y="12242"/>
                  </a:lnTo>
                  <a:lnTo>
                    <a:pt x="56883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57607" y="12954"/>
                  </a:lnTo>
                  <a:lnTo>
                    <a:pt x="57607" y="13322"/>
                  </a:lnTo>
                  <a:lnTo>
                    <a:pt x="361086" y="13322"/>
                  </a:lnTo>
                  <a:lnTo>
                    <a:pt x="361086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360006" y="12598"/>
                  </a:lnTo>
                  <a:lnTo>
                    <a:pt x="360006" y="12242"/>
                  </a:lnTo>
                  <a:lnTo>
                    <a:pt x="359638" y="12242"/>
                  </a:lnTo>
                  <a:lnTo>
                    <a:pt x="359638" y="11874"/>
                  </a:lnTo>
                  <a:lnTo>
                    <a:pt x="358559" y="11874"/>
                  </a:lnTo>
                  <a:lnTo>
                    <a:pt x="358559" y="11518"/>
                  </a:lnTo>
                  <a:lnTo>
                    <a:pt x="363245" y="11518"/>
                  </a:lnTo>
                  <a:lnTo>
                    <a:pt x="363245" y="11163"/>
                  </a:lnTo>
                  <a:lnTo>
                    <a:pt x="357479" y="11163"/>
                  </a:lnTo>
                  <a:lnTo>
                    <a:pt x="357479" y="10795"/>
                  </a:lnTo>
                  <a:lnTo>
                    <a:pt x="356400" y="10795"/>
                  </a:lnTo>
                  <a:lnTo>
                    <a:pt x="356400" y="10439"/>
                  </a:lnTo>
                  <a:lnTo>
                    <a:pt x="363245" y="10439"/>
                  </a:lnTo>
                  <a:lnTo>
                    <a:pt x="363245" y="10083"/>
                  </a:lnTo>
                  <a:lnTo>
                    <a:pt x="356044" y="10083"/>
                  </a:lnTo>
                  <a:lnTo>
                    <a:pt x="356044" y="9715"/>
                  </a:lnTo>
                  <a:lnTo>
                    <a:pt x="354965" y="9715"/>
                  </a:lnTo>
                  <a:lnTo>
                    <a:pt x="354965" y="9359"/>
                  </a:lnTo>
                  <a:lnTo>
                    <a:pt x="363245" y="9359"/>
                  </a:lnTo>
                  <a:lnTo>
                    <a:pt x="363245" y="9004"/>
                  </a:lnTo>
                  <a:lnTo>
                    <a:pt x="353885" y="9004"/>
                  </a:lnTo>
                  <a:lnTo>
                    <a:pt x="353885" y="8636"/>
                  </a:lnTo>
                  <a:lnTo>
                    <a:pt x="353161" y="8636"/>
                  </a:lnTo>
                  <a:lnTo>
                    <a:pt x="353161" y="8280"/>
                  </a:lnTo>
                  <a:lnTo>
                    <a:pt x="352437" y="8280"/>
                  </a:lnTo>
                  <a:lnTo>
                    <a:pt x="352437" y="7924"/>
                  </a:lnTo>
                  <a:lnTo>
                    <a:pt x="363245" y="7924"/>
                  </a:lnTo>
                  <a:lnTo>
                    <a:pt x="363245" y="7556"/>
                  </a:lnTo>
                  <a:lnTo>
                    <a:pt x="351358" y="7556"/>
                  </a:lnTo>
                  <a:lnTo>
                    <a:pt x="351358" y="7200"/>
                  </a:lnTo>
                  <a:lnTo>
                    <a:pt x="350278" y="7200"/>
                  </a:lnTo>
                  <a:lnTo>
                    <a:pt x="350278" y="6832"/>
                  </a:lnTo>
                  <a:lnTo>
                    <a:pt x="349567" y="6832"/>
                  </a:lnTo>
                  <a:lnTo>
                    <a:pt x="349567" y="6477"/>
                  </a:lnTo>
                  <a:lnTo>
                    <a:pt x="363245" y="6477"/>
                  </a:lnTo>
                  <a:lnTo>
                    <a:pt x="363245" y="6121"/>
                  </a:lnTo>
                  <a:lnTo>
                    <a:pt x="348843" y="6121"/>
                  </a:lnTo>
                  <a:lnTo>
                    <a:pt x="348843" y="5753"/>
                  </a:lnTo>
                  <a:lnTo>
                    <a:pt x="363245" y="5753"/>
                  </a:lnTo>
                  <a:lnTo>
                    <a:pt x="363245" y="5397"/>
                  </a:lnTo>
                  <a:lnTo>
                    <a:pt x="347764" y="5397"/>
                  </a:lnTo>
                  <a:lnTo>
                    <a:pt x="347764" y="5041"/>
                  </a:lnTo>
                  <a:lnTo>
                    <a:pt x="346684" y="5041"/>
                  </a:lnTo>
                  <a:lnTo>
                    <a:pt x="346684" y="4673"/>
                  </a:lnTo>
                  <a:lnTo>
                    <a:pt x="345960" y="4673"/>
                  </a:lnTo>
                  <a:lnTo>
                    <a:pt x="345960" y="4318"/>
                  </a:lnTo>
                  <a:lnTo>
                    <a:pt x="363245" y="4318"/>
                  </a:lnTo>
                  <a:lnTo>
                    <a:pt x="363245" y="3962"/>
                  </a:lnTo>
                  <a:lnTo>
                    <a:pt x="345249" y="3962"/>
                  </a:lnTo>
                  <a:lnTo>
                    <a:pt x="345249" y="3594"/>
                  </a:lnTo>
                  <a:lnTo>
                    <a:pt x="344525" y="3594"/>
                  </a:lnTo>
                  <a:lnTo>
                    <a:pt x="344525" y="3238"/>
                  </a:lnTo>
                  <a:lnTo>
                    <a:pt x="343446" y="3238"/>
                  </a:lnTo>
                  <a:lnTo>
                    <a:pt x="343446" y="2882"/>
                  </a:lnTo>
                  <a:lnTo>
                    <a:pt x="363245" y="2882"/>
                  </a:lnTo>
                  <a:lnTo>
                    <a:pt x="363245" y="2514"/>
                  </a:lnTo>
                  <a:lnTo>
                    <a:pt x="342366" y="2514"/>
                  </a:lnTo>
                  <a:lnTo>
                    <a:pt x="342366" y="2159"/>
                  </a:lnTo>
                  <a:lnTo>
                    <a:pt x="341998" y="2159"/>
                  </a:lnTo>
                  <a:lnTo>
                    <a:pt x="341998" y="1803"/>
                  </a:lnTo>
                  <a:lnTo>
                    <a:pt x="363245" y="1803"/>
                  </a:lnTo>
                  <a:lnTo>
                    <a:pt x="363245" y="1435"/>
                  </a:lnTo>
                  <a:lnTo>
                    <a:pt x="340918" y="1435"/>
                  </a:lnTo>
                  <a:lnTo>
                    <a:pt x="340918" y="1079"/>
                  </a:lnTo>
                  <a:lnTo>
                    <a:pt x="339839" y="1079"/>
                  </a:lnTo>
                  <a:lnTo>
                    <a:pt x="339839" y="723"/>
                  </a:lnTo>
                  <a:lnTo>
                    <a:pt x="363245" y="723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91">
              <a:extLst>
                <a:ext uri="{FF2B5EF4-FFF2-40B4-BE49-F238E27FC236}">
                  <a16:creationId xmlns:a16="http://schemas.microsoft.com/office/drawing/2014/main" id="{905BE3E1-E3EF-4F1B-9083-FA9A3141B49D}"/>
                </a:ext>
              </a:extLst>
            </p:cNvPr>
            <p:cNvSpPr/>
            <p:nvPr/>
          </p:nvSpPr>
          <p:spPr>
            <a:xfrm>
              <a:off x="6654596" y="3448445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2877" y="355"/>
                  </a:moveTo>
                  <a:lnTo>
                    <a:pt x="362165" y="355"/>
                  </a:lnTo>
                  <a:lnTo>
                    <a:pt x="362165" y="0"/>
                  </a:lnTo>
                  <a:lnTo>
                    <a:pt x="58318" y="0"/>
                  </a:lnTo>
                  <a:lnTo>
                    <a:pt x="58318" y="355"/>
                  </a:lnTo>
                  <a:lnTo>
                    <a:pt x="59766" y="355"/>
                  </a:lnTo>
                  <a:lnTo>
                    <a:pt x="59766" y="711"/>
                  </a:lnTo>
                  <a:lnTo>
                    <a:pt x="362877" y="711"/>
                  </a:lnTo>
                  <a:lnTo>
                    <a:pt x="362877" y="355"/>
                  </a:lnTo>
                  <a:close/>
                </a:path>
                <a:path w="363854" h="13335">
                  <a:moveTo>
                    <a:pt x="363245" y="1054"/>
                  </a:moveTo>
                  <a:lnTo>
                    <a:pt x="0" y="1054"/>
                  </a:lnTo>
                  <a:lnTo>
                    <a:pt x="0" y="2324"/>
                  </a:lnTo>
                  <a:lnTo>
                    <a:pt x="61925" y="2324"/>
                  </a:lnTo>
                  <a:lnTo>
                    <a:pt x="61925" y="2514"/>
                  </a:lnTo>
                  <a:lnTo>
                    <a:pt x="63004" y="2514"/>
                  </a:lnTo>
                  <a:lnTo>
                    <a:pt x="63004" y="2870"/>
                  </a:lnTo>
                  <a:lnTo>
                    <a:pt x="0" y="2870"/>
                  </a:lnTo>
                  <a:lnTo>
                    <a:pt x="0" y="3238"/>
                  </a:lnTo>
                  <a:lnTo>
                    <a:pt x="64084" y="3238"/>
                  </a:lnTo>
                  <a:lnTo>
                    <a:pt x="64084" y="3594"/>
                  </a:lnTo>
                  <a:lnTo>
                    <a:pt x="64439" y="3594"/>
                  </a:lnTo>
                  <a:lnTo>
                    <a:pt x="64439" y="3962"/>
                  </a:lnTo>
                  <a:lnTo>
                    <a:pt x="65519" y="3962"/>
                  </a:lnTo>
                  <a:lnTo>
                    <a:pt x="65519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66598" y="4673"/>
                  </a:lnTo>
                  <a:lnTo>
                    <a:pt x="66598" y="5041"/>
                  </a:lnTo>
                  <a:lnTo>
                    <a:pt x="0" y="5041"/>
                  </a:lnTo>
                  <a:lnTo>
                    <a:pt x="0" y="5397"/>
                  </a:lnTo>
                  <a:lnTo>
                    <a:pt x="67678" y="5397"/>
                  </a:lnTo>
                  <a:lnTo>
                    <a:pt x="67678" y="5753"/>
                  </a:lnTo>
                  <a:lnTo>
                    <a:pt x="68046" y="5753"/>
                  </a:lnTo>
                  <a:lnTo>
                    <a:pt x="68046" y="6121"/>
                  </a:lnTo>
                  <a:lnTo>
                    <a:pt x="69126" y="6121"/>
                  </a:lnTo>
                  <a:lnTo>
                    <a:pt x="69126" y="6477"/>
                  </a:lnTo>
                  <a:lnTo>
                    <a:pt x="0" y="6477"/>
                  </a:lnTo>
                  <a:lnTo>
                    <a:pt x="0" y="6832"/>
                  </a:lnTo>
                  <a:lnTo>
                    <a:pt x="70205" y="6832"/>
                  </a:lnTo>
                  <a:lnTo>
                    <a:pt x="70205" y="7200"/>
                  </a:lnTo>
                  <a:lnTo>
                    <a:pt x="71285" y="7200"/>
                  </a:lnTo>
                  <a:lnTo>
                    <a:pt x="71285" y="7556"/>
                  </a:lnTo>
                  <a:lnTo>
                    <a:pt x="72364" y="7556"/>
                  </a:lnTo>
                  <a:lnTo>
                    <a:pt x="72364" y="7912"/>
                  </a:lnTo>
                  <a:lnTo>
                    <a:pt x="0" y="7912"/>
                  </a:lnTo>
                  <a:lnTo>
                    <a:pt x="0" y="8280"/>
                  </a:lnTo>
                  <a:lnTo>
                    <a:pt x="72720" y="8280"/>
                  </a:lnTo>
                  <a:lnTo>
                    <a:pt x="72720" y="8636"/>
                  </a:lnTo>
                  <a:lnTo>
                    <a:pt x="73799" y="8636"/>
                  </a:lnTo>
                  <a:lnTo>
                    <a:pt x="73799" y="8991"/>
                  </a:lnTo>
                  <a:lnTo>
                    <a:pt x="0" y="8991"/>
                  </a:lnTo>
                  <a:lnTo>
                    <a:pt x="0" y="9359"/>
                  </a:lnTo>
                  <a:lnTo>
                    <a:pt x="74523" y="9359"/>
                  </a:lnTo>
                  <a:lnTo>
                    <a:pt x="74523" y="9715"/>
                  </a:lnTo>
                  <a:lnTo>
                    <a:pt x="75603" y="9715"/>
                  </a:lnTo>
                  <a:lnTo>
                    <a:pt x="75603" y="10071"/>
                  </a:lnTo>
                  <a:lnTo>
                    <a:pt x="0" y="10071"/>
                  </a:lnTo>
                  <a:lnTo>
                    <a:pt x="0" y="10439"/>
                  </a:lnTo>
                  <a:lnTo>
                    <a:pt x="76327" y="10439"/>
                  </a:lnTo>
                  <a:lnTo>
                    <a:pt x="76327" y="10795"/>
                  </a:lnTo>
                  <a:lnTo>
                    <a:pt x="77406" y="10795"/>
                  </a:lnTo>
                  <a:lnTo>
                    <a:pt x="77406" y="11150"/>
                  </a:lnTo>
                  <a:lnTo>
                    <a:pt x="78117" y="11150"/>
                  </a:lnTo>
                  <a:lnTo>
                    <a:pt x="78117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79197" y="11874"/>
                  </a:lnTo>
                  <a:lnTo>
                    <a:pt x="79197" y="12230"/>
                  </a:lnTo>
                  <a:lnTo>
                    <a:pt x="79921" y="12230"/>
                  </a:lnTo>
                  <a:lnTo>
                    <a:pt x="79921" y="12598"/>
                  </a:lnTo>
                  <a:lnTo>
                    <a:pt x="0" y="12598"/>
                  </a:lnTo>
                  <a:lnTo>
                    <a:pt x="0" y="13322"/>
                  </a:lnTo>
                  <a:lnTo>
                    <a:pt x="363245" y="13322"/>
                  </a:lnTo>
                  <a:lnTo>
                    <a:pt x="363245" y="12598"/>
                  </a:lnTo>
                  <a:lnTo>
                    <a:pt x="344525" y="12598"/>
                  </a:lnTo>
                  <a:lnTo>
                    <a:pt x="344525" y="12230"/>
                  </a:lnTo>
                  <a:lnTo>
                    <a:pt x="345249" y="12230"/>
                  </a:lnTo>
                  <a:lnTo>
                    <a:pt x="345249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345960" y="11518"/>
                  </a:lnTo>
                  <a:lnTo>
                    <a:pt x="345960" y="11150"/>
                  </a:lnTo>
                  <a:lnTo>
                    <a:pt x="346684" y="11150"/>
                  </a:lnTo>
                  <a:lnTo>
                    <a:pt x="346684" y="10795"/>
                  </a:lnTo>
                  <a:lnTo>
                    <a:pt x="347764" y="10795"/>
                  </a:lnTo>
                  <a:lnTo>
                    <a:pt x="347764" y="10439"/>
                  </a:lnTo>
                  <a:lnTo>
                    <a:pt x="363245" y="10439"/>
                  </a:lnTo>
                  <a:lnTo>
                    <a:pt x="363245" y="10071"/>
                  </a:lnTo>
                  <a:lnTo>
                    <a:pt x="348843" y="10071"/>
                  </a:lnTo>
                  <a:lnTo>
                    <a:pt x="348843" y="9715"/>
                  </a:lnTo>
                  <a:lnTo>
                    <a:pt x="349567" y="9715"/>
                  </a:lnTo>
                  <a:lnTo>
                    <a:pt x="349567" y="9359"/>
                  </a:lnTo>
                  <a:lnTo>
                    <a:pt x="363245" y="9359"/>
                  </a:lnTo>
                  <a:lnTo>
                    <a:pt x="363245" y="8991"/>
                  </a:lnTo>
                  <a:lnTo>
                    <a:pt x="350278" y="8991"/>
                  </a:lnTo>
                  <a:lnTo>
                    <a:pt x="350278" y="8636"/>
                  </a:lnTo>
                  <a:lnTo>
                    <a:pt x="351358" y="8636"/>
                  </a:lnTo>
                  <a:lnTo>
                    <a:pt x="351358" y="8280"/>
                  </a:lnTo>
                  <a:lnTo>
                    <a:pt x="363245" y="8280"/>
                  </a:lnTo>
                  <a:lnTo>
                    <a:pt x="363245" y="7912"/>
                  </a:lnTo>
                  <a:lnTo>
                    <a:pt x="352437" y="7912"/>
                  </a:lnTo>
                  <a:lnTo>
                    <a:pt x="352437" y="7556"/>
                  </a:lnTo>
                  <a:lnTo>
                    <a:pt x="353161" y="7556"/>
                  </a:lnTo>
                  <a:lnTo>
                    <a:pt x="353161" y="7200"/>
                  </a:lnTo>
                  <a:lnTo>
                    <a:pt x="353885" y="7200"/>
                  </a:lnTo>
                  <a:lnTo>
                    <a:pt x="353885" y="6832"/>
                  </a:lnTo>
                  <a:lnTo>
                    <a:pt x="363245" y="6832"/>
                  </a:lnTo>
                  <a:lnTo>
                    <a:pt x="363245" y="6477"/>
                  </a:lnTo>
                  <a:lnTo>
                    <a:pt x="354965" y="6477"/>
                  </a:lnTo>
                  <a:lnTo>
                    <a:pt x="354965" y="6121"/>
                  </a:lnTo>
                  <a:lnTo>
                    <a:pt x="356044" y="6121"/>
                  </a:lnTo>
                  <a:lnTo>
                    <a:pt x="356044" y="5753"/>
                  </a:lnTo>
                  <a:lnTo>
                    <a:pt x="356400" y="5753"/>
                  </a:lnTo>
                  <a:lnTo>
                    <a:pt x="356400" y="5397"/>
                  </a:lnTo>
                  <a:lnTo>
                    <a:pt x="363245" y="5397"/>
                  </a:lnTo>
                  <a:lnTo>
                    <a:pt x="363245" y="5041"/>
                  </a:lnTo>
                  <a:lnTo>
                    <a:pt x="357479" y="5041"/>
                  </a:lnTo>
                  <a:lnTo>
                    <a:pt x="357479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358559" y="4318"/>
                  </a:lnTo>
                  <a:lnTo>
                    <a:pt x="358559" y="3962"/>
                  </a:lnTo>
                  <a:lnTo>
                    <a:pt x="359638" y="3962"/>
                  </a:lnTo>
                  <a:lnTo>
                    <a:pt x="359638" y="3594"/>
                  </a:lnTo>
                  <a:lnTo>
                    <a:pt x="360006" y="3594"/>
                  </a:lnTo>
                  <a:lnTo>
                    <a:pt x="360006" y="3238"/>
                  </a:lnTo>
                  <a:lnTo>
                    <a:pt x="363245" y="3238"/>
                  </a:lnTo>
                  <a:lnTo>
                    <a:pt x="363245" y="2870"/>
                  </a:lnTo>
                  <a:lnTo>
                    <a:pt x="361086" y="2870"/>
                  </a:lnTo>
                  <a:lnTo>
                    <a:pt x="361086" y="2514"/>
                  </a:lnTo>
                  <a:lnTo>
                    <a:pt x="362165" y="2514"/>
                  </a:lnTo>
                  <a:lnTo>
                    <a:pt x="362165" y="2324"/>
                  </a:lnTo>
                  <a:lnTo>
                    <a:pt x="363245" y="2324"/>
                  </a:lnTo>
                  <a:lnTo>
                    <a:pt x="363245" y="1054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292">
              <a:extLst>
                <a:ext uri="{FF2B5EF4-FFF2-40B4-BE49-F238E27FC236}">
                  <a16:creationId xmlns:a16="http://schemas.microsoft.com/office/drawing/2014/main" id="{82D57199-6669-4BBE-8051-F323220260DE}"/>
                </a:ext>
              </a:extLst>
            </p:cNvPr>
            <p:cNvSpPr/>
            <p:nvPr/>
          </p:nvSpPr>
          <p:spPr>
            <a:xfrm>
              <a:off x="6654596" y="3461768"/>
              <a:ext cx="363855" cy="12065"/>
            </a:xfrm>
            <a:custGeom>
              <a:avLst/>
              <a:gdLst/>
              <a:ahLst/>
              <a:cxnLst/>
              <a:rect l="l" t="t" r="r" b="b"/>
              <a:pathLst>
                <a:path w="363854" h="12064">
                  <a:moveTo>
                    <a:pt x="363245" y="355"/>
                  </a:moveTo>
                  <a:lnTo>
                    <a:pt x="342366" y="355"/>
                  </a:lnTo>
                  <a:lnTo>
                    <a:pt x="342366" y="0"/>
                  </a:lnTo>
                  <a:lnTo>
                    <a:pt x="81724" y="0"/>
                  </a:lnTo>
                  <a:lnTo>
                    <a:pt x="81724" y="355"/>
                  </a:lnTo>
                  <a:lnTo>
                    <a:pt x="0" y="355"/>
                  </a:lnTo>
                  <a:lnTo>
                    <a:pt x="0" y="711"/>
                  </a:lnTo>
                  <a:lnTo>
                    <a:pt x="82804" y="711"/>
                  </a:lnTo>
                  <a:lnTo>
                    <a:pt x="82804" y="1079"/>
                  </a:lnTo>
                  <a:lnTo>
                    <a:pt x="83159" y="1079"/>
                  </a:lnTo>
                  <a:lnTo>
                    <a:pt x="83159" y="1435"/>
                  </a:lnTo>
                  <a:lnTo>
                    <a:pt x="84239" y="1435"/>
                  </a:lnTo>
                  <a:lnTo>
                    <a:pt x="84239" y="1790"/>
                  </a:lnTo>
                  <a:lnTo>
                    <a:pt x="0" y="1790"/>
                  </a:lnTo>
                  <a:lnTo>
                    <a:pt x="0" y="2159"/>
                  </a:lnTo>
                  <a:lnTo>
                    <a:pt x="85318" y="2159"/>
                  </a:lnTo>
                  <a:lnTo>
                    <a:pt x="85318" y="2514"/>
                  </a:lnTo>
                  <a:lnTo>
                    <a:pt x="86398" y="2514"/>
                  </a:lnTo>
                  <a:lnTo>
                    <a:pt x="86398" y="2870"/>
                  </a:lnTo>
                  <a:lnTo>
                    <a:pt x="86766" y="2870"/>
                  </a:lnTo>
                  <a:lnTo>
                    <a:pt x="86766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87845" y="3594"/>
                  </a:lnTo>
                  <a:lnTo>
                    <a:pt x="87845" y="3949"/>
                  </a:lnTo>
                  <a:lnTo>
                    <a:pt x="0" y="3949"/>
                  </a:lnTo>
                  <a:lnTo>
                    <a:pt x="0" y="4318"/>
                  </a:lnTo>
                  <a:lnTo>
                    <a:pt x="88925" y="4318"/>
                  </a:lnTo>
                  <a:lnTo>
                    <a:pt x="88925" y="4673"/>
                  </a:lnTo>
                  <a:lnTo>
                    <a:pt x="90004" y="4673"/>
                  </a:lnTo>
                  <a:lnTo>
                    <a:pt x="90004" y="5029"/>
                  </a:lnTo>
                  <a:lnTo>
                    <a:pt x="90360" y="5029"/>
                  </a:lnTo>
                  <a:lnTo>
                    <a:pt x="90360" y="5397"/>
                  </a:lnTo>
                  <a:lnTo>
                    <a:pt x="0" y="5397"/>
                  </a:lnTo>
                  <a:lnTo>
                    <a:pt x="0" y="5753"/>
                  </a:lnTo>
                  <a:lnTo>
                    <a:pt x="91440" y="5753"/>
                  </a:lnTo>
                  <a:lnTo>
                    <a:pt x="91440" y="6108"/>
                  </a:lnTo>
                  <a:lnTo>
                    <a:pt x="92519" y="6108"/>
                  </a:lnTo>
                  <a:lnTo>
                    <a:pt x="92519" y="6477"/>
                  </a:lnTo>
                  <a:lnTo>
                    <a:pt x="93243" y="6477"/>
                  </a:lnTo>
                  <a:lnTo>
                    <a:pt x="93243" y="6832"/>
                  </a:lnTo>
                  <a:lnTo>
                    <a:pt x="0" y="6832"/>
                  </a:lnTo>
                  <a:lnTo>
                    <a:pt x="0" y="7188"/>
                  </a:lnTo>
                  <a:lnTo>
                    <a:pt x="93967" y="7188"/>
                  </a:lnTo>
                  <a:lnTo>
                    <a:pt x="93967" y="7556"/>
                  </a:lnTo>
                  <a:lnTo>
                    <a:pt x="95046" y="7556"/>
                  </a:lnTo>
                  <a:lnTo>
                    <a:pt x="95046" y="7912"/>
                  </a:lnTo>
                  <a:lnTo>
                    <a:pt x="0" y="7912"/>
                  </a:lnTo>
                  <a:lnTo>
                    <a:pt x="0" y="8267"/>
                  </a:lnTo>
                  <a:lnTo>
                    <a:pt x="96126" y="8267"/>
                  </a:lnTo>
                  <a:lnTo>
                    <a:pt x="96126" y="8636"/>
                  </a:lnTo>
                  <a:lnTo>
                    <a:pt x="96837" y="8636"/>
                  </a:lnTo>
                  <a:lnTo>
                    <a:pt x="96837" y="8991"/>
                  </a:lnTo>
                  <a:lnTo>
                    <a:pt x="0" y="8991"/>
                  </a:lnTo>
                  <a:lnTo>
                    <a:pt x="0" y="9359"/>
                  </a:lnTo>
                  <a:lnTo>
                    <a:pt x="97561" y="9359"/>
                  </a:lnTo>
                  <a:lnTo>
                    <a:pt x="97561" y="9715"/>
                  </a:lnTo>
                  <a:lnTo>
                    <a:pt x="98285" y="9715"/>
                  </a:lnTo>
                  <a:lnTo>
                    <a:pt x="98285" y="10071"/>
                  </a:lnTo>
                  <a:lnTo>
                    <a:pt x="99364" y="10071"/>
                  </a:lnTo>
                  <a:lnTo>
                    <a:pt x="99364" y="10439"/>
                  </a:lnTo>
                  <a:lnTo>
                    <a:pt x="0" y="10439"/>
                  </a:lnTo>
                  <a:lnTo>
                    <a:pt x="0" y="10795"/>
                  </a:lnTo>
                  <a:lnTo>
                    <a:pt x="100444" y="10795"/>
                  </a:lnTo>
                  <a:lnTo>
                    <a:pt x="100444" y="11150"/>
                  </a:lnTo>
                  <a:lnTo>
                    <a:pt x="101168" y="11150"/>
                  </a:lnTo>
                  <a:lnTo>
                    <a:pt x="101168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322922" y="11518"/>
                  </a:lnTo>
                  <a:lnTo>
                    <a:pt x="322922" y="11150"/>
                  </a:lnTo>
                  <a:lnTo>
                    <a:pt x="324358" y="11150"/>
                  </a:lnTo>
                  <a:lnTo>
                    <a:pt x="324358" y="10795"/>
                  </a:lnTo>
                  <a:lnTo>
                    <a:pt x="363245" y="10795"/>
                  </a:lnTo>
                  <a:lnTo>
                    <a:pt x="363245" y="10439"/>
                  </a:lnTo>
                  <a:lnTo>
                    <a:pt x="324726" y="10439"/>
                  </a:lnTo>
                  <a:lnTo>
                    <a:pt x="324726" y="10071"/>
                  </a:lnTo>
                  <a:lnTo>
                    <a:pt x="325805" y="10071"/>
                  </a:lnTo>
                  <a:lnTo>
                    <a:pt x="325805" y="9715"/>
                  </a:lnTo>
                  <a:lnTo>
                    <a:pt x="326517" y="9715"/>
                  </a:lnTo>
                  <a:lnTo>
                    <a:pt x="326517" y="9359"/>
                  </a:lnTo>
                  <a:lnTo>
                    <a:pt x="363245" y="9359"/>
                  </a:lnTo>
                  <a:lnTo>
                    <a:pt x="363245" y="8991"/>
                  </a:lnTo>
                  <a:lnTo>
                    <a:pt x="327609" y="8991"/>
                  </a:lnTo>
                  <a:lnTo>
                    <a:pt x="327609" y="8636"/>
                  </a:lnTo>
                  <a:lnTo>
                    <a:pt x="328320" y="8636"/>
                  </a:lnTo>
                  <a:lnTo>
                    <a:pt x="328320" y="8267"/>
                  </a:lnTo>
                  <a:lnTo>
                    <a:pt x="363245" y="8267"/>
                  </a:lnTo>
                  <a:lnTo>
                    <a:pt x="363245" y="7912"/>
                  </a:lnTo>
                  <a:lnTo>
                    <a:pt x="329044" y="7912"/>
                  </a:lnTo>
                  <a:lnTo>
                    <a:pt x="329044" y="7556"/>
                  </a:lnTo>
                  <a:lnTo>
                    <a:pt x="330123" y="7556"/>
                  </a:lnTo>
                  <a:lnTo>
                    <a:pt x="330123" y="7188"/>
                  </a:lnTo>
                  <a:lnTo>
                    <a:pt x="363245" y="7188"/>
                  </a:lnTo>
                  <a:lnTo>
                    <a:pt x="363245" y="6832"/>
                  </a:lnTo>
                  <a:lnTo>
                    <a:pt x="331203" y="6832"/>
                  </a:lnTo>
                  <a:lnTo>
                    <a:pt x="331203" y="6477"/>
                  </a:lnTo>
                  <a:lnTo>
                    <a:pt x="331927" y="6477"/>
                  </a:lnTo>
                  <a:lnTo>
                    <a:pt x="331927" y="6108"/>
                  </a:lnTo>
                  <a:lnTo>
                    <a:pt x="332638" y="6108"/>
                  </a:lnTo>
                  <a:lnTo>
                    <a:pt x="332638" y="5753"/>
                  </a:lnTo>
                  <a:lnTo>
                    <a:pt x="363245" y="5753"/>
                  </a:lnTo>
                  <a:lnTo>
                    <a:pt x="363245" y="5397"/>
                  </a:lnTo>
                  <a:lnTo>
                    <a:pt x="333717" y="5397"/>
                  </a:lnTo>
                  <a:lnTo>
                    <a:pt x="333717" y="5029"/>
                  </a:lnTo>
                  <a:lnTo>
                    <a:pt x="334797" y="5029"/>
                  </a:lnTo>
                  <a:lnTo>
                    <a:pt x="334797" y="4673"/>
                  </a:lnTo>
                  <a:lnTo>
                    <a:pt x="335165" y="4673"/>
                  </a:lnTo>
                  <a:lnTo>
                    <a:pt x="335165" y="4318"/>
                  </a:lnTo>
                  <a:lnTo>
                    <a:pt x="363245" y="4318"/>
                  </a:lnTo>
                  <a:lnTo>
                    <a:pt x="363245" y="3949"/>
                  </a:lnTo>
                  <a:lnTo>
                    <a:pt x="336245" y="3949"/>
                  </a:lnTo>
                  <a:lnTo>
                    <a:pt x="336245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337324" y="3238"/>
                  </a:lnTo>
                  <a:lnTo>
                    <a:pt x="337324" y="2870"/>
                  </a:lnTo>
                  <a:lnTo>
                    <a:pt x="338404" y="2870"/>
                  </a:lnTo>
                  <a:lnTo>
                    <a:pt x="338404" y="2514"/>
                  </a:lnTo>
                  <a:lnTo>
                    <a:pt x="338759" y="2514"/>
                  </a:lnTo>
                  <a:lnTo>
                    <a:pt x="338759" y="2159"/>
                  </a:lnTo>
                  <a:lnTo>
                    <a:pt x="363245" y="2159"/>
                  </a:lnTo>
                  <a:lnTo>
                    <a:pt x="363245" y="1790"/>
                  </a:lnTo>
                  <a:lnTo>
                    <a:pt x="339839" y="1790"/>
                  </a:lnTo>
                  <a:lnTo>
                    <a:pt x="339839" y="1435"/>
                  </a:lnTo>
                  <a:lnTo>
                    <a:pt x="340918" y="1435"/>
                  </a:lnTo>
                  <a:lnTo>
                    <a:pt x="340918" y="1079"/>
                  </a:lnTo>
                  <a:lnTo>
                    <a:pt x="341998" y="1079"/>
                  </a:lnTo>
                  <a:lnTo>
                    <a:pt x="341998" y="711"/>
                  </a:lnTo>
                  <a:lnTo>
                    <a:pt x="363245" y="711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293">
              <a:extLst>
                <a:ext uri="{FF2B5EF4-FFF2-40B4-BE49-F238E27FC236}">
                  <a16:creationId xmlns:a16="http://schemas.microsoft.com/office/drawing/2014/main" id="{4F59B74A-1684-4980-9B24-381086E7141B}"/>
                </a:ext>
              </a:extLst>
            </p:cNvPr>
            <p:cNvSpPr/>
            <p:nvPr/>
          </p:nvSpPr>
          <p:spPr>
            <a:xfrm>
              <a:off x="6654596" y="3473642"/>
              <a:ext cx="363855" cy="9525"/>
            </a:xfrm>
            <a:custGeom>
              <a:avLst/>
              <a:gdLst/>
              <a:ahLst/>
              <a:cxnLst/>
              <a:rect l="l" t="t" r="r" b="b"/>
              <a:pathLst>
                <a:path w="363854" h="9525">
                  <a:moveTo>
                    <a:pt x="363245" y="0"/>
                  </a:moveTo>
                  <a:lnTo>
                    <a:pt x="0" y="0"/>
                  </a:lnTo>
                  <a:lnTo>
                    <a:pt x="0" y="355"/>
                  </a:lnTo>
                  <a:lnTo>
                    <a:pt x="102958" y="355"/>
                  </a:lnTo>
                  <a:lnTo>
                    <a:pt x="102958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104038" y="1079"/>
                  </a:lnTo>
                  <a:lnTo>
                    <a:pt x="104038" y="1435"/>
                  </a:lnTo>
                  <a:lnTo>
                    <a:pt x="104406" y="1435"/>
                  </a:lnTo>
                  <a:lnTo>
                    <a:pt x="104406" y="1803"/>
                  </a:lnTo>
                  <a:lnTo>
                    <a:pt x="105486" y="1803"/>
                  </a:lnTo>
                  <a:lnTo>
                    <a:pt x="105486" y="2159"/>
                  </a:lnTo>
                  <a:lnTo>
                    <a:pt x="0" y="2159"/>
                  </a:lnTo>
                  <a:lnTo>
                    <a:pt x="0" y="2514"/>
                  </a:lnTo>
                  <a:lnTo>
                    <a:pt x="106565" y="2514"/>
                  </a:lnTo>
                  <a:lnTo>
                    <a:pt x="106565" y="2882"/>
                  </a:lnTo>
                  <a:lnTo>
                    <a:pt x="107645" y="2882"/>
                  </a:lnTo>
                  <a:lnTo>
                    <a:pt x="107645" y="3238"/>
                  </a:lnTo>
                  <a:lnTo>
                    <a:pt x="0" y="3238"/>
                  </a:lnTo>
                  <a:lnTo>
                    <a:pt x="0" y="3962"/>
                  </a:lnTo>
                  <a:lnTo>
                    <a:pt x="109080" y="3962"/>
                  </a:lnTo>
                  <a:lnTo>
                    <a:pt x="109080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110159" y="4673"/>
                  </a:lnTo>
                  <a:lnTo>
                    <a:pt x="110159" y="5041"/>
                  </a:lnTo>
                  <a:lnTo>
                    <a:pt x="110883" y="5041"/>
                  </a:lnTo>
                  <a:lnTo>
                    <a:pt x="110883" y="5397"/>
                  </a:lnTo>
                  <a:lnTo>
                    <a:pt x="111607" y="5397"/>
                  </a:lnTo>
                  <a:lnTo>
                    <a:pt x="111607" y="5778"/>
                  </a:lnTo>
                  <a:lnTo>
                    <a:pt x="0" y="5778"/>
                  </a:lnTo>
                  <a:lnTo>
                    <a:pt x="0" y="6121"/>
                  </a:lnTo>
                  <a:lnTo>
                    <a:pt x="112687" y="6121"/>
                  </a:lnTo>
                  <a:lnTo>
                    <a:pt x="112687" y="6477"/>
                  </a:lnTo>
                  <a:lnTo>
                    <a:pt x="113766" y="6477"/>
                  </a:lnTo>
                  <a:lnTo>
                    <a:pt x="113766" y="6845"/>
                  </a:lnTo>
                  <a:lnTo>
                    <a:pt x="0" y="6845"/>
                  </a:lnTo>
                  <a:lnTo>
                    <a:pt x="0" y="7556"/>
                  </a:lnTo>
                  <a:lnTo>
                    <a:pt x="115201" y="7556"/>
                  </a:lnTo>
                  <a:lnTo>
                    <a:pt x="115201" y="7924"/>
                  </a:lnTo>
                  <a:lnTo>
                    <a:pt x="116281" y="7924"/>
                  </a:lnTo>
                  <a:lnTo>
                    <a:pt x="116281" y="8280"/>
                  </a:lnTo>
                  <a:lnTo>
                    <a:pt x="0" y="8280"/>
                  </a:lnTo>
                  <a:lnTo>
                    <a:pt x="0" y="8648"/>
                  </a:lnTo>
                  <a:lnTo>
                    <a:pt x="117360" y="8648"/>
                  </a:lnTo>
                  <a:lnTo>
                    <a:pt x="117360" y="9017"/>
                  </a:lnTo>
                  <a:lnTo>
                    <a:pt x="306717" y="9017"/>
                  </a:lnTo>
                  <a:lnTo>
                    <a:pt x="306717" y="8648"/>
                  </a:lnTo>
                  <a:lnTo>
                    <a:pt x="363245" y="8648"/>
                  </a:lnTo>
                  <a:lnTo>
                    <a:pt x="363245" y="8280"/>
                  </a:lnTo>
                  <a:lnTo>
                    <a:pt x="308165" y="8280"/>
                  </a:lnTo>
                  <a:lnTo>
                    <a:pt x="308165" y="7924"/>
                  </a:lnTo>
                  <a:lnTo>
                    <a:pt x="308889" y="7924"/>
                  </a:lnTo>
                  <a:lnTo>
                    <a:pt x="308889" y="7556"/>
                  </a:lnTo>
                  <a:lnTo>
                    <a:pt x="363245" y="7556"/>
                  </a:lnTo>
                  <a:lnTo>
                    <a:pt x="363245" y="6845"/>
                  </a:lnTo>
                  <a:lnTo>
                    <a:pt x="310324" y="6845"/>
                  </a:lnTo>
                  <a:lnTo>
                    <a:pt x="310324" y="6477"/>
                  </a:lnTo>
                  <a:lnTo>
                    <a:pt x="311404" y="6477"/>
                  </a:lnTo>
                  <a:lnTo>
                    <a:pt x="311404" y="6121"/>
                  </a:lnTo>
                  <a:lnTo>
                    <a:pt x="363245" y="6121"/>
                  </a:lnTo>
                  <a:lnTo>
                    <a:pt x="363245" y="5778"/>
                  </a:lnTo>
                  <a:lnTo>
                    <a:pt x="312483" y="5778"/>
                  </a:lnTo>
                  <a:lnTo>
                    <a:pt x="312483" y="5397"/>
                  </a:lnTo>
                  <a:lnTo>
                    <a:pt x="313207" y="5397"/>
                  </a:lnTo>
                  <a:lnTo>
                    <a:pt x="313207" y="5041"/>
                  </a:lnTo>
                  <a:lnTo>
                    <a:pt x="313918" y="5041"/>
                  </a:lnTo>
                  <a:lnTo>
                    <a:pt x="313918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314998" y="4318"/>
                  </a:lnTo>
                  <a:lnTo>
                    <a:pt x="314998" y="3962"/>
                  </a:lnTo>
                  <a:lnTo>
                    <a:pt x="363245" y="3962"/>
                  </a:lnTo>
                  <a:lnTo>
                    <a:pt x="363245" y="3238"/>
                  </a:lnTo>
                  <a:lnTo>
                    <a:pt x="317157" y="3238"/>
                  </a:lnTo>
                  <a:lnTo>
                    <a:pt x="317157" y="2882"/>
                  </a:lnTo>
                  <a:lnTo>
                    <a:pt x="317525" y="2882"/>
                  </a:lnTo>
                  <a:lnTo>
                    <a:pt x="317525" y="2514"/>
                  </a:lnTo>
                  <a:lnTo>
                    <a:pt x="363245" y="2514"/>
                  </a:lnTo>
                  <a:lnTo>
                    <a:pt x="363245" y="2159"/>
                  </a:lnTo>
                  <a:lnTo>
                    <a:pt x="318604" y="2159"/>
                  </a:lnTo>
                  <a:lnTo>
                    <a:pt x="318604" y="1803"/>
                  </a:lnTo>
                  <a:lnTo>
                    <a:pt x="319684" y="1803"/>
                  </a:lnTo>
                  <a:lnTo>
                    <a:pt x="319684" y="1435"/>
                  </a:lnTo>
                  <a:lnTo>
                    <a:pt x="320763" y="1435"/>
                  </a:lnTo>
                  <a:lnTo>
                    <a:pt x="320763" y="1079"/>
                  </a:lnTo>
                  <a:lnTo>
                    <a:pt x="363245" y="1079"/>
                  </a:lnTo>
                  <a:lnTo>
                    <a:pt x="363245" y="723"/>
                  </a:lnTo>
                  <a:lnTo>
                    <a:pt x="321119" y="723"/>
                  </a:lnTo>
                  <a:lnTo>
                    <a:pt x="321119" y="355"/>
                  </a:lnTo>
                  <a:lnTo>
                    <a:pt x="363245" y="355"/>
                  </a:lnTo>
                  <a:lnTo>
                    <a:pt x="363245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294">
              <a:extLst>
                <a:ext uri="{FF2B5EF4-FFF2-40B4-BE49-F238E27FC236}">
                  <a16:creationId xmlns:a16="http://schemas.microsoft.com/office/drawing/2014/main" id="{9359F44D-ADD7-4492-97FB-AD78C193B9CD}"/>
                </a:ext>
              </a:extLst>
            </p:cNvPr>
            <p:cNvSpPr/>
            <p:nvPr/>
          </p:nvSpPr>
          <p:spPr>
            <a:xfrm>
              <a:off x="6654596" y="3482659"/>
              <a:ext cx="363855" cy="12065"/>
            </a:xfrm>
            <a:custGeom>
              <a:avLst/>
              <a:gdLst/>
              <a:ahLst/>
              <a:cxnLst/>
              <a:rect l="l" t="t" r="r" b="b"/>
              <a:pathLst>
                <a:path w="363854" h="12064">
                  <a:moveTo>
                    <a:pt x="363245" y="342"/>
                  </a:moveTo>
                  <a:lnTo>
                    <a:pt x="306006" y="342"/>
                  </a:lnTo>
                  <a:lnTo>
                    <a:pt x="306006" y="0"/>
                  </a:lnTo>
                  <a:lnTo>
                    <a:pt x="118084" y="0"/>
                  </a:lnTo>
                  <a:lnTo>
                    <a:pt x="118084" y="342"/>
                  </a:lnTo>
                  <a:lnTo>
                    <a:pt x="0" y="342"/>
                  </a:lnTo>
                  <a:lnTo>
                    <a:pt x="0" y="698"/>
                  </a:lnTo>
                  <a:lnTo>
                    <a:pt x="118808" y="698"/>
                  </a:lnTo>
                  <a:lnTo>
                    <a:pt x="118808" y="1066"/>
                  </a:lnTo>
                  <a:lnTo>
                    <a:pt x="119519" y="1066"/>
                  </a:lnTo>
                  <a:lnTo>
                    <a:pt x="119519" y="1435"/>
                  </a:lnTo>
                  <a:lnTo>
                    <a:pt x="120599" y="1435"/>
                  </a:lnTo>
                  <a:lnTo>
                    <a:pt x="120599" y="1778"/>
                  </a:lnTo>
                  <a:lnTo>
                    <a:pt x="0" y="1778"/>
                  </a:lnTo>
                  <a:lnTo>
                    <a:pt x="0" y="2146"/>
                  </a:lnTo>
                  <a:lnTo>
                    <a:pt x="121678" y="2146"/>
                  </a:lnTo>
                  <a:lnTo>
                    <a:pt x="121678" y="2501"/>
                  </a:lnTo>
                  <a:lnTo>
                    <a:pt x="122047" y="2501"/>
                  </a:lnTo>
                  <a:lnTo>
                    <a:pt x="122047" y="2857"/>
                  </a:lnTo>
                  <a:lnTo>
                    <a:pt x="0" y="2857"/>
                  </a:lnTo>
                  <a:lnTo>
                    <a:pt x="0" y="3581"/>
                  </a:lnTo>
                  <a:lnTo>
                    <a:pt x="124206" y="3581"/>
                  </a:lnTo>
                  <a:lnTo>
                    <a:pt x="124206" y="3937"/>
                  </a:lnTo>
                  <a:lnTo>
                    <a:pt x="0" y="3937"/>
                  </a:lnTo>
                  <a:lnTo>
                    <a:pt x="0" y="4318"/>
                  </a:lnTo>
                  <a:lnTo>
                    <a:pt x="125285" y="4318"/>
                  </a:lnTo>
                  <a:lnTo>
                    <a:pt x="125285" y="4660"/>
                  </a:lnTo>
                  <a:lnTo>
                    <a:pt x="125641" y="4660"/>
                  </a:lnTo>
                  <a:lnTo>
                    <a:pt x="125641" y="5016"/>
                  </a:lnTo>
                  <a:lnTo>
                    <a:pt x="126720" y="5016"/>
                  </a:lnTo>
                  <a:lnTo>
                    <a:pt x="126720" y="5384"/>
                  </a:lnTo>
                  <a:lnTo>
                    <a:pt x="0" y="5384"/>
                  </a:lnTo>
                  <a:lnTo>
                    <a:pt x="0" y="5753"/>
                  </a:lnTo>
                  <a:lnTo>
                    <a:pt x="127800" y="5753"/>
                  </a:lnTo>
                  <a:lnTo>
                    <a:pt x="127800" y="6108"/>
                  </a:lnTo>
                  <a:lnTo>
                    <a:pt x="128879" y="6108"/>
                  </a:lnTo>
                  <a:lnTo>
                    <a:pt x="128879" y="6464"/>
                  </a:lnTo>
                  <a:lnTo>
                    <a:pt x="0" y="6464"/>
                  </a:lnTo>
                  <a:lnTo>
                    <a:pt x="0" y="7188"/>
                  </a:lnTo>
                  <a:lnTo>
                    <a:pt x="130327" y="7188"/>
                  </a:lnTo>
                  <a:lnTo>
                    <a:pt x="130327" y="7543"/>
                  </a:lnTo>
                  <a:lnTo>
                    <a:pt x="131406" y="7543"/>
                  </a:lnTo>
                  <a:lnTo>
                    <a:pt x="131406" y="7899"/>
                  </a:lnTo>
                  <a:lnTo>
                    <a:pt x="0" y="7899"/>
                  </a:lnTo>
                  <a:lnTo>
                    <a:pt x="0" y="8267"/>
                  </a:lnTo>
                  <a:lnTo>
                    <a:pt x="132486" y="8267"/>
                  </a:lnTo>
                  <a:lnTo>
                    <a:pt x="132486" y="8623"/>
                  </a:lnTo>
                  <a:lnTo>
                    <a:pt x="132842" y="8623"/>
                  </a:lnTo>
                  <a:lnTo>
                    <a:pt x="132842" y="8978"/>
                  </a:lnTo>
                  <a:lnTo>
                    <a:pt x="0" y="8978"/>
                  </a:lnTo>
                  <a:lnTo>
                    <a:pt x="0" y="9347"/>
                  </a:lnTo>
                  <a:lnTo>
                    <a:pt x="133921" y="9347"/>
                  </a:lnTo>
                  <a:lnTo>
                    <a:pt x="133921" y="9702"/>
                  </a:lnTo>
                  <a:lnTo>
                    <a:pt x="135001" y="9702"/>
                  </a:lnTo>
                  <a:lnTo>
                    <a:pt x="135001" y="10058"/>
                  </a:lnTo>
                  <a:lnTo>
                    <a:pt x="0" y="10058"/>
                  </a:lnTo>
                  <a:lnTo>
                    <a:pt x="0" y="10782"/>
                  </a:lnTo>
                  <a:lnTo>
                    <a:pt x="136448" y="10782"/>
                  </a:lnTo>
                  <a:lnTo>
                    <a:pt x="136448" y="11137"/>
                  </a:lnTo>
                  <a:lnTo>
                    <a:pt x="137528" y="11137"/>
                  </a:lnTo>
                  <a:lnTo>
                    <a:pt x="137528" y="11506"/>
                  </a:lnTo>
                  <a:lnTo>
                    <a:pt x="0" y="11506"/>
                  </a:lnTo>
                  <a:lnTo>
                    <a:pt x="0" y="11874"/>
                  </a:lnTo>
                  <a:lnTo>
                    <a:pt x="363245" y="11874"/>
                  </a:lnTo>
                  <a:lnTo>
                    <a:pt x="363245" y="11506"/>
                  </a:lnTo>
                  <a:lnTo>
                    <a:pt x="286562" y="11506"/>
                  </a:lnTo>
                  <a:lnTo>
                    <a:pt x="286562" y="11137"/>
                  </a:lnTo>
                  <a:lnTo>
                    <a:pt x="287642" y="11137"/>
                  </a:lnTo>
                  <a:lnTo>
                    <a:pt x="287642" y="10782"/>
                  </a:lnTo>
                  <a:lnTo>
                    <a:pt x="363245" y="10782"/>
                  </a:lnTo>
                  <a:lnTo>
                    <a:pt x="363245" y="10058"/>
                  </a:lnTo>
                  <a:lnTo>
                    <a:pt x="289077" y="10058"/>
                  </a:lnTo>
                  <a:lnTo>
                    <a:pt x="289077" y="9702"/>
                  </a:lnTo>
                  <a:lnTo>
                    <a:pt x="290156" y="9702"/>
                  </a:lnTo>
                  <a:lnTo>
                    <a:pt x="290156" y="9347"/>
                  </a:lnTo>
                  <a:lnTo>
                    <a:pt x="363245" y="9347"/>
                  </a:lnTo>
                  <a:lnTo>
                    <a:pt x="363245" y="8978"/>
                  </a:lnTo>
                  <a:lnTo>
                    <a:pt x="291249" y="8978"/>
                  </a:lnTo>
                  <a:lnTo>
                    <a:pt x="291249" y="8623"/>
                  </a:lnTo>
                  <a:lnTo>
                    <a:pt x="291960" y="8623"/>
                  </a:lnTo>
                  <a:lnTo>
                    <a:pt x="291960" y="8267"/>
                  </a:lnTo>
                  <a:lnTo>
                    <a:pt x="363245" y="8267"/>
                  </a:lnTo>
                  <a:lnTo>
                    <a:pt x="363245" y="7899"/>
                  </a:lnTo>
                  <a:lnTo>
                    <a:pt x="292684" y="7899"/>
                  </a:lnTo>
                  <a:lnTo>
                    <a:pt x="292684" y="7543"/>
                  </a:lnTo>
                  <a:lnTo>
                    <a:pt x="293763" y="7543"/>
                  </a:lnTo>
                  <a:lnTo>
                    <a:pt x="293763" y="7188"/>
                  </a:lnTo>
                  <a:lnTo>
                    <a:pt x="363245" y="7188"/>
                  </a:lnTo>
                  <a:lnTo>
                    <a:pt x="363245" y="6464"/>
                  </a:lnTo>
                  <a:lnTo>
                    <a:pt x="295567" y="6464"/>
                  </a:lnTo>
                  <a:lnTo>
                    <a:pt x="295567" y="6108"/>
                  </a:lnTo>
                  <a:lnTo>
                    <a:pt x="296278" y="6108"/>
                  </a:lnTo>
                  <a:lnTo>
                    <a:pt x="296278" y="5753"/>
                  </a:lnTo>
                  <a:lnTo>
                    <a:pt x="363245" y="5753"/>
                  </a:lnTo>
                  <a:lnTo>
                    <a:pt x="363245" y="5384"/>
                  </a:lnTo>
                  <a:lnTo>
                    <a:pt x="297357" y="5384"/>
                  </a:lnTo>
                  <a:lnTo>
                    <a:pt x="297357" y="5016"/>
                  </a:lnTo>
                  <a:lnTo>
                    <a:pt x="298437" y="5016"/>
                  </a:lnTo>
                  <a:lnTo>
                    <a:pt x="298437" y="4660"/>
                  </a:lnTo>
                  <a:lnTo>
                    <a:pt x="298805" y="4660"/>
                  </a:lnTo>
                  <a:lnTo>
                    <a:pt x="298805" y="4318"/>
                  </a:lnTo>
                  <a:lnTo>
                    <a:pt x="363245" y="4318"/>
                  </a:lnTo>
                  <a:lnTo>
                    <a:pt x="363245" y="3937"/>
                  </a:lnTo>
                  <a:lnTo>
                    <a:pt x="299885" y="3937"/>
                  </a:lnTo>
                  <a:lnTo>
                    <a:pt x="299885" y="3581"/>
                  </a:lnTo>
                  <a:lnTo>
                    <a:pt x="363245" y="3581"/>
                  </a:lnTo>
                  <a:lnTo>
                    <a:pt x="363245" y="2857"/>
                  </a:lnTo>
                  <a:lnTo>
                    <a:pt x="302044" y="2857"/>
                  </a:lnTo>
                  <a:lnTo>
                    <a:pt x="302044" y="2501"/>
                  </a:lnTo>
                  <a:lnTo>
                    <a:pt x="302399" y="2501"/>
                  </a:lnTo>
                  <a:lnTo>
                    <a:pt x="302399" y="2146"/>
                  </a:lnTo>
                  <a:lnTo>
                    <a:pt x="363245" y="2146"/>
                  </a:lnTo>
                  <a:lnTo>
                    <a:pt x="363245" y="1778"/>
                  </a:lnTo>
                  <a:lnTo>
                    <a:pt x="303479" y="1778"/>
                  </a:lnTo>
                  <a:lnTo>
                    <a:pt x="303479" y="1435"/>
                  </a:lnTo>
                  <a:lnTo>
                    <a:pt x="304558" y="1435"/>
                  </a:lnTo>
                  <a:lnTo>
                    <a:pt x="304558" y="1066"/>
                  </a:lnTo>
                  <a:lnTo>
                    <a:pt x="305282" y="1066"/>
                  </a:lnTo>
                  <a:lnTo>
                    <a:pt x="305282" y="698"/>
                  </a:lnTo>
                  <a:lnTo>
                    <a:pt x="363245" y="698"/>
                  </a:lnTo>
                  <a:lnTo>
                    <a:pt x="363245" y="342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295">
              <a:extLst>
                <a:ext uri="{FF2B5EF4-FFF2-40B4-BE49-F238E27FC236}">
                  <a16:creationId xmlns:a16="http://schemas.microsoft.com/office/drawing/2014/main" id="{4A093D99-CA02-4384-BABE-F30E93011456}"/>
                </a:ext>
              </a:extLst>
            </p:cNvPr>
            <p:cNvSpPr/>
            <p:nvPr/>
          </p:nvSpPr>
          <p:spPr>
            <a:xfrm>
              <a:off x="6654596" y="3494534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711"/>
                  </a:moveTo>
                  <a:lnTo>
                    <a:pt x="284759" y="711"/>
                  </a:lnTo>
                  <a:lnTo>
                    <a:pt x="284759" y="342"/>
                  </a:lnTo>
                  <a:lnTo>
                    <a:pt x="285838" y="342"/>
                  </a:lnTo>
                  <a:lnTo>
                    <a:pt x="285838" y="0"/>
                  </a:lnTo>
                  <a:lnTo>
                    <a:pt x="138239" y="0"/>
                  </a:lnTo>
                  <a:lnTo>
                    <a:pt x="138239" y="342"/>
                  </a:lnTo>
                  <a:lnTo>
                    <a:pt x="139319" y="342"/>
                  </a:lnTo>
                  <a:lnTo>
                    <a:pt x="139319" y="711"/>
                  </a:lnTo>
                  <a:lnTo>
                    <a:pt x="0" y="711"/>
                  </a:lnTo>
                  <a:lnTo>
                    <a:pt x="0" y="1066"/>
                  </a:lnTo>
                  <a:lnTo>
                    <a:pt x="139687" y="1066"/>
                  </a:lnTo>
                  <a:lnTo>
                    <a:pt x="139687" y="1435"/>
                  </a:lnTo>
                  <a:lnTo>
                    <a:pt x="141122" y="1435"/>
                  </a:lnTo>
                  <a:lnTo>
                    <a:pt x="141122" y="1790"/>
                  </a:lnTo>
                  <a:lnTo>
                    <a:pt x="0" y="1790"/>
                  </a:lnTo>
                  <a:lnTo>
                    <a:pt x="0" y="2501"/>
                  </a:lnTo>
                  <a:lnTo>
                    <a:pt x="142925" y="2501"/>
                  </a:lnTo>
                  <a:lnTo>
                    <a:pt x="142925" y="2882"/>
                  </a:lnTo>
                  <a:lnTo>
                    <a:pt x="144005" y="2882"/>
                  </a:lnTo>
                  <a:lnTo>
                    <a:pt x="144005" y="3225"/>
                  </a:lnTo>
                  <a:lnTo>
                    <a:pt x="0" y="3225"/>
                  </a:lnTo>
                  <a:lnTo>
                    <a:pt x="0" y="3594"/>
                  </a:lnTo>
                  <a:lnTo>
                    <a:pt x="144360" y="3594"/>
                  </a:lnTo>
                  <a:lnTo>
                    <a:pt x="144360" y="3949"/>
                  </a:lnTo>
                  <a:lnTo>
                    <a:pt x="145440" y="3949"/>
                  </a:lnTo>
                  <a:lnTo>
                    <a:pt x="145440" y="4318"/>
                  </a:lnTo>
                  <a:lnTo>
                    <a:pt x="0" y="4318"/>
                  </a:lnTo>
                  <a:lnTo>
                    <a:pt x="0" y="4686"/>
                  </a:lnTo>
                  <a:lnTo>
                    <a:pt x="146519" y="4686"/>
                  </a:lnTo>
                  <a:lnTo>
                    <a:pt x="146519" y="5029"/>
                  </a:lnTo>
                  <a:lnTo>
                    <a:pt x="147599" y="5029"/>
                  </a:lnTo>
                  <a:lnTo>
                    <a:pt x="147599" y="5384"/>
                  </a:lnTo>
                  <a:lnTo>
                    <a:pt x="147967" y="5384"/>
                  </a:lnTo>
                  <a:lnTo>
                    <a:pt x="147967" y="5753"/>
                  </a:lnTo>
                  <a:lnTo>
                    <a:pt x="0" y="5753"/>
                  </a:lnTo>
                  <a:lnTo>
                    <a:pt x="0" y="6121"/>
                  </a:lnTo>
                  <a:lnTo>
                    <a:pt x="149047" y="6121"/>
                  </a:lnTo>
                  <a:lnTo>
                    <a:pt x="149047" y="6464"/>
                  </a:lnTo>
                  <a:lnTo>
                    <a:pt x="150126" y="6464"/>
                  </a:lnTo>
                  <a:lnTo>
                    <a:pt x="150126" y="6832"/>
                  </a:lnTo>
                  <a:lnTo>
                    <a:pt x="0" y="6832"/>
                  </a:lnTo>
                  <a:lnTo>
                    <a:pt x="0" y="7556"/>
                  </a:lnTo>
                  <a:lnTo>
                    <a:pt x="151561" y="7556"/>
                  </a:lnTo>
                  <a:lnTo>
                    <a:pt x="151561" y="7912"/>
                  </a:lnTo>
                  <a:lnTo>
                    <a:pt x="152641" y="7912"/>
                  </a:lnTo>
                  <a:lnTo>
                    <a:pt x="152641" y="8267"/>
                  </a:lnTo>
                  <a:lnTo>
                    <a:pt x="0" y="8267"/>
                  </a:lnTo>
                  <a:lnTo>
                    <a:pt x="0" y="8623"/>
                  </a:lnTo>
                  <a:lnTo>
                    <a:pt x="153720" y="8623"/>
                  </a:lnTo>
                  <a:lnTo>
                    <a:pt x="153720" y="9004"/>
                  </a:lnTo>
                  <a:lnTo>
                    <a:pt x="154444" y="9004"/>
                  </a:lnTo>
                  <a:lnTo>
                    <a:pt x="154444" y="9347"/>
                  </a:lnTo>
                  <a:lnTo>
                    <a:pt x="0" y="9347"/>
                  </a:lnTo>
                  <a:lnTo>
                    <a:pt x="0" y="9702"/>
                  </a:lnTo>
                  <a:lnTo>
                    <a:pt x="155168" y="9702"/>
                  </a:lnTo>
                  <a:lnTo>
                    <a:pt x="155168" y="10071"/>
                  </a:lnTo>
                  <a:lnTo>
                    <a:pt x="155879" y="10071"/>
                  </a:lnTo>
                  <a:lnTo>
                    <a:pt x="155879" y="10439"/>
                  </a:lnTo>
                  <a:lnTo>
                    <a:pt x="0" y="10439"/>
                  </a:lnTo>
                  <a:lnTo>
                    <a:pt x="0" y="11150"/>
                  </a:lnTo>
                  <a:lnTo>
                    <a:pt x="158038" y="11150"/>
                  </a:lnTo>
                  <a:lnTo>
                    <a:pt x="158038" y="11506"/>
                  </a:lnTo>
                  <a:lnTo>
                    <a:pt x="158762" y="11506"/>
                  </a:lnTo>
                  <a:lnTo>
                    <a:pt x="158762" y="11874"/>
                  </a:lnTo>
                  <a:lnTo>
                    <a:pt x="0" y="11874"/>
                  </a:lnTo>
                  <a:lnTo>
                    <a:pt x="0" y="12242"/>
                  </a:lnTo>
                  <a:lnTo>
                    <a:pt x="159486" y="12242"/>
                  </a:lnTo>
                  <a:lnTo>
                    <a:pt x="159486" y="12585"/>
                  </a:lnTo>
                  <a:lnTo>
                    <a:pt x="160566" y="12585"/>
                  </a:lnTo>
                  <a:lnTo>
                    <a:pt x="160566" y="12954"/>
                  </a:lnTo>
                  <a:lnTo>
                    <a:pt x="0" y="12954"/>
                  </a:lnTo>
                  <a:lnTo>
                    <a:pt x="0" y="13309"/>
                  </a:lnTo>
                  <a:lnTo>
                    <a:pt x="363245" y="13309"/>
                  </a:lnTo>
                  <a:lnTo>
                    <a:pt x="363245" y="12954"/>
                  </a:lnTo>
                  <a:lnTo>
                    <a:pt x="263525" y="12954"/>
                  </a:lnTo>
                  <a:lnTo>
                    <a:pt x="263525" y="12585"/>
                  </a:lnTo>
                  <a:lnTo>
                    <a:pt x="264604" y="12585"/>
                  </a:lnTo>
                  <a:lnTo>
                    <a:pt x="264604" y="12242"/>
                  </a:lnTo>
                  <a:lnTo>
                    <a:pt x="363245" y="12242"/>
                  </a:lnTo>
                  <a:lnTo>
                    <a:pt x="363245" y="11874"/>
                  </a:lnTo>
                  <a:lnTo>
                    <a:pt x="265328" y="11874"/>
                  </a:lnTo>
                  <a:lnTo>
                    <a:pt x="265328" y="11506"/>
                  </a:lnTo>
                  <a:lnTo>
                    <a:pt x="266763" y="11506"/>
                  </a:lnTo>
                  <a:lnTo>
                    <a:pt x="266763" y="11150"/>
                  </a:lnTo>
                  <a:lnTo>
                    <a:pt x="363245" y="11150"/>
                  </a:lnTo>
                  <a:lnTo>
                    <a:pt x="363245" y="10439"/>
                  </a:lnTo>
                  <a:lnTo>
                    <a:pt x="268198" y="10439"/>
                  </a:lnTo>
                  <a:lnTo>
                    <a:pt x="268198" y="10071"/>
                  </a:lnTo>
                  <a:lnTo>
                    <a:pt x="268922" y="10071"/>
                  </a:lnTo>
                  <a:lnTo>
                    <a:pt x="268922" y="9702"/>
                  </a:lnTo>
                  <a:lnTo>
                    <a:pt x="363245" y="9702"/>
                  </a:lnTo>
                  <a:lnTo>
                    <a:pt x="363245" y="9347"/>
                  </a:lnTo>
                  <a:lnTo>
                    <a:pt x="270002" y="9347"/>
                  </a:lnTo>
                  <a:lnTo>
                    <a:pt x="270002" y="9004"/>
                  </a:lnTo>
                  <a:lnTo>
                    <a:pt x="270725" y="9004"/>
                  </a:lnTo>
                  <a:lnTo>
                    <a:pt x="270725" y="8623"/>
                  </a:lnTo>
                  <a:lnTo>
                    <a:pt x="363245" y="8623"/>
                  </a:lnTo>
                  <a:lnTo>
                    <a:pt x="363245" y="8267"/>
                  </a:lnTo>
                  <a:lnTo>
                    <a:pt x="271437" y="8267"/>
                  </a:lnTo>
                  <a:lnTo>
                    <a:pt x="271437" y="7912"/>
                  </a:lnTo>
                  <a:lnTo>
                    <a:pt x="272529" y="7912"/>
                  </a:lnTo>
                  <a:lnTo>
                    <a:pt x="272529" y="7556"/>
                  </a:lnTo>
                  <a:lnTo>
                    <a:pt x="363245" y="7556"/>
                  </a:lnTo>
                  <a:lnTo>
                    <a:pt x="363245" y="6832"/>
                  </a:lnTo>
                  <a:lnTo>
                    <a:pt x="273964" y="6832"/>
                  </a:lnTo>
                  <a:lnTo>
                    <a:pt x="273964" y="6464"/>
                  </a:lnTo>
                  <a:lnTo>
                    <a:pt x="275043" y="6464"/>
                  </a:lnTo>
                  <a:lnTo>
                    <a:pt x="275043" y="6121"/>
                  </a:lnTo>
                  <a:lnTo>
                    <a:pt x="363245" y="6121"/>
                  </a:lnTo>
                  <a:lnTo>
                    <a:pt x="363245" y="5753"/>
                  </a:lnTo>
                  <a:lnTo>
                    <a:pt x="276123" y="5753"/>
                  </a:lnTo>
                  <a:lnTo>
                    <a:pt x="276123" y="5384"/>
                  </a:lnTo>
                  <a:lnTo>
                    <a:pt x="277202" y="5384"/>
                  </a:lnTo>
                  <a:lnTo>
                    <a:pt x="277202" y="5029"/>
                  </a:lnTo>
                  <a:lnTo>
                    <a:pt x="277558" y="5029"/>
                  </a:lnTo>
                  <a:lnTo>
                    <a:pt x="277558" y="4686"/>
                  </a:lnTo>
                  <a:lnTo>
                    <a:pt x="363245" y="4686"/>
                  </a:lnTo>
                  <a:lnTo>
                    <a:pt x="363245" y="4318"/>
                  </a:lnTo>
                  <a:lnTo>
                    <a:pt x="278638" y="4318"/>
                  </a:lnTo>
                  <a:lnTo>
                    <a:pt x="278638" y="3949"/>
                  </a:lnTo>
                  <a:lnTo>
                    <a:pt x="279717" y="3949"/>
                  </a:lnTo>
                  <a:lnTo>
                    <a:pt x="279717" y="3594"/>
                  </a:lnTo>
                  <a:lnTo>
                    <a:pt x="363245" y="3594"/>
                  </a:lnTo>
                  <a:lnTo>
                    <a:pt x="363245" y="3225"/>
                  </a:lnTo>
                  <a:lnTo>
                    <a:pt x="280797" y="3225"/>
                  </a:lnTo>
                  <a:lnTo>
                    <a:pt x="280797" y="2882"/>
                  </a:lnTo>
                  <a:lnTo>
                    <a:pt x="281165" y="2882"/>
                  </a:lnTo>
                  <a:lnTo>
                    <a:pt x="281165" y="2501"/>
                  </a:lnTo>
                  <a:lnTo>
                    <a:pt x="363245" y="2501"/>
                  </a:lnTo>
                  <a:lnTo>
                    <a:pt x="363245" y="1790"/>
                  </a:lnTo>
                  <a:lnTo>
                    <a:pt x="283324" y="1790"/>
                  </a:lnTo>
                  <a:lnTo>
                    <a:pt x="283324" y="1435"/>
                  </a:lnTo>
                  <a:lnTo>
                    <a:pt x="284403" y="1435"/>
                  </a:lnTo>
                  <a:lnTo>
                    <a:pt x="284403" y="1066"/>
                  </a:lnTo>
                  <a:lnTo>
                    <a:pt x="363245" y="1066"/>
                  </a:lnTo>
                  <a:lnTo>
                    <a:pt x="363245" y="711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296">
              <a:extLst>
                <a:ext uri="{FF2B5EF4-FFF2-40B4-BE49-F238E27FC236}">
                  <a16:creationId xmlns:a16="http://schemas.microsoft.com/office/drawing/2014/main" id="{513BF887-CC5A-4F5F-8261-4BFCE177FB75}"/>
                </a:ext>
              </a:extLst>
            </p:cNvPr>
            <p:cNvSpPr/>
            <p:nvPr/>
          </p:nvSpPr>
          <p:spPr>
            <a:xfrm>
              <a:off x="6654596" y="3507843"/>
              <a:ext cx="363855" cy="12700"/>
            </a:xfrm>
            <a:custGeom>
              <a:avLst/>
              <a:gdLst/>
              <a:ahLst/>
              <a:cxnLst/>
              <a:rect l="l" t="t" r="r" b="b"/>
              <a:pathLst>
                <a:path w="363854" h="12700">
                  <a:moveTo>
                    <a:pt x="363245" y="723"/>
                  </a:moveTo>
                  <a:lnTo>
                    <a:pt x="261721" y="723"/>
                  </a:lnTo>
                  <a:lnTo>
                    <a:pt x="261721" y="368"/>
                  </a:lnTo>
                  <a:lnTo>
                    <a:pt x="262445" y="368"/>
                  </a:lnTo>
                  <a:lnTo>
                    <a:pt x="262445" y="0"/>
                  </a:lnTo>
                  <a:lnTo>
                    <a:pt x="161645" y="0"/>
                  </a:lnTo>
                  <a:lnTo>
                    <a:pt x="161645" y="368"/>
                  </a:lnTo>
                  <a:lnTo>
                    <a:pt x="162369" y="368"/>
                  </a:lnTo>
                  <a:lnTo>
                    <a:pt x="162369" y="723"/>
                  </a:lnTo>
                  <a:lnTo>
                    <a:pt x="0" y="723"/>
                  </a:lnTo>
                  <a:lnTo>
                    <a:pt x="0" y="1435"/>
                  </a:lnTo>
                  <a:lnTo>
                    <a:pt x="164160" y="1435"/>
                  </a:lnTo>
                  <a:lnTo>
                    <a:pt x="164160" y="1816"/>
                  </a:lnTo>
                  <a:lnTo>
                    <a:pt x="165239" y="1816"/>
                  </a:lnTo>
                  <a:lnTo>
                    <a:pt x="165239" y="2159"/>
                  </a:lnTo>
                  <a:lnTo>
                    <a:pt x="0" y="2159"/>
                  </a:lnTo>
                  <a:lnTo>
                    <a:pt x="0" y="2514"/>
                  </a:lnTo>
                  <a:lnTo>
                    <a:pt x="165608" y="2514"/>
                  </a:lnTo>
                  <a:lnTo>
                    <a:pt x="165608" y="2882"/>
                  </a:lnTo>
                  <a:lnTo>
                    <a:pt x="166687" y="2882"/>
                  </a:lnTo>
                  <a:lnTo>
                    <a:pt x="166687" y="3251"/>
                  </a:lnTo>
                  <a:lnTo>
                    <a:pt x="0" y="3251"/>
                  </a:lnTo>
                  <a:lnTo>
                    <a:pt x="0" y="3594"/>
                  </a:lnTo>
                  <a:lnTo>
                    <a:pt x="167767" y="3594"/>
                  </a:lnTo>
                  <a:lnTo>
                    <a:pt x="167767" y="3962"/>
                  </a:lnTo>
                  <a:lnTo>
                    <a:pt x="168846" y="3962"/>
                  </a:lnTo>
                  <a:lnTo>
                    <a:pt x="168846" y="4318"/>
                  </a:lnTo>
                  <a:lnTo>
                    <a:pt x="0" y="4318"/>
                  </a:lnTo>
                  <a:lnTo>
                    <a:pt x="0" y="5054"/>
                  </a:lnTo>
                  <a:lnTo>
                    <a:pt x="170281" y="5054"/>
                  </a:lnTo>
                  <a:lnTo>
                    <a:pt x="170281" y="5397"/>
                  </a:lnTo>
                  <a:lnTo>
                    <a:pt x="171361" y="5397"/>
                  </a:lnTo>
                  <a:lnTo>
                    <a:pt x="171361" y="5753"/>
                  </a:lnTo>
                  <a:lnTo>
                    <a:pt x="0" y="5753"/>
                  </a:lnTo>
                  <a:lnTo>
                    <a:pt x="0" y="6121"/>
                  </a:lnTo>
                  <a:lnTo>
                    <a:pt x="172085" y="6121"/>
                  </a:lnTo>
                  <a:lnTo>
                    <a:pt x="172085" y="6489"/>
                  </a:lnTo>
                  <a:lnTo>
                    <a:pt x="172808" y="6489"/>
                  </a:lnTo>
                  <a:lnTo>
                    <a:pt x="172808" y="6832"/>
                  </a:lnTo>
                  <a:lnTo>
                    <a:pt x="173888" y="6832"/>
                  </a:lnTo>
                  <a:lnTo>
                    <a:pt x="173888" y="7200"/>
                  </a:lnTo>
                  <a:lnTo>
                    <a:pt x="0" y="7200"/>
                  </a:lnTo>
                  <a:lnTo>
                    <a:pt x="0" y="7556"/>
                  </a:lnTo>
                  <a:lnTo>
                    <a:pt x="174967" y="7556"/>
                  </a:lnTo>
                  <a:lnTo>
                    <a:pt x="174967" y="7912"/>
                  </a:lnTo>
                  <a:lnTo>
                    <a:pt x="0" y="7912"/>
                  </a:lnTo>
                  <a:lnTo>
                    <a:pt x="0" y="8636"/>
                  </a:lnTo>
                  <a:lnTo>
                    <a:pt x="176403" y="8636"/>
                  </a:lnTo>
                  <a:lnTo>
                    <a:pt x="176403" y="9004"/>
                  </a:lnTo>
                  <a:lnTo>
                    <a:pt x="177482" y="9004"/>
                  </a:lnTo>
                  <a:lnTo>
                    <a:pt x="177482" y="9372"/>
                  </a:lnTo>
                  <a:lnTo>
                    <a:pt x="0" y="9372"/>
                  </a:lnTo>
                  <a:lnTo>
                    <a:pt x="0" y="10083"/>
                  </a:lnTo>
                  <a:lnTo>
                    <a:pt x="179285" y="10083"/>
                  </a:lnTo>
                  <a:lnTo>
                    <a:pt x="179285" y="10439"/>
                  </a:lnTo>
                  <a:lnTo>
                    <a:pt x="179997" y="10439"/>
                  </a:lnTo>
                  <a:lnTo>
                    <a:pt x="179997" y="10795"/>
                  </a:lnTo>
                  <a:lnTo>
                    <a:pt x="0" y="10795"/>
                  </a:lnTo>
                  <a:lnTo>
                    <a:pt x="0" y="11163"/>
                  </a:lnTo>
                  <a:lnTo>
                    <a:pt x="180721" y="11163"/>
                  </a:lnTo>
                  <a:lnTo>
                    <a:pt x="180721" y="11518"/>
                  </a:lnTo>
                  <a:lnTo>
                    <a:pt x="181800" y="11518"/>
                  </a:lnTo>
                  <a:lnTo>
                    <a:pt x="181800" y="11874"/>
                  </a:lnTo>
                  <a:lnTo>
                    <a:pt x="0" y="11874"/>
                  </a:lnTo>
                  <a:lnTo>
                    <a:pt x="0" y="12242"/>
                  </a:lnTo>
                  <a:lnTo>
                    <a:pt x="182880" y="12242"/>
                  </a:lnTo>
                  <a:lnTo>
                    <a:pt x="182880" y="12598"/>
                  </a:lnTo>
                  <a:lnTo>
                    <a:pt x="241198" y="12598"/>
                  </a:lnTo>
                  <a:lnTo>
                    <a:pt x="241198" y="12242"/>
                  </a:lnTo>
                  <a:lnTo>
                    <a:pt x="363245" y="12242"/>
                  </a:lnTo>
                  <a:lnTo>
                    <a:pt x="363245" y="11874"/>
                  </a:lnTo>
                  <a:lnTo>
                    <a:pt x="242277" y="11874"/>
                  </a:lnTo>
                  <a:lnTo>
                    <a:pt x="242277" y="11518"/>
                  </a:lnTo>
                  <a:lnTo>
                    <a:pt x="243357" y="11518"/>
                  </a:lnTo>
                  <a:lnTo>
                    <a:pt x="243357" y="11163"/>
                  </a:lnTo>
                  <a:lnTo>
                    <a:pt x="363245" y="11163"/>
                  </a:lnTo>
                  <a:lnTo>
                    <a:pt x="363245" y="10795"/>
                  </a:lnTo>
                  <a:lnTo>
                    <a:pt x="244081" y="10795"/>
                  </a:lnTo>
                  <a:lnTo>
                    <a:pt x="244081" y="10439"/>
                  </a:lnTo>
                  <a:lnTo>
                    <a:pt x="244805" y="10439"/>
                  </a:lnTo>
                  <a:lnTo>
                    <a:pt x="244805" y="10083"/>
                  </a:lnTo>
                  <a:lnTo>
                    <a:pt x="363245" y="10083"/>
                  </a:lnTo>
                  <a:lnTo>
                    <a:pt x="363245" y="9372"/>
                  </a:lnTo>
                  <a:lnTo>
                    <a:pt x="246964" y="9372"/>
                  </a:lnTo>
                  <a:lnTo>
                    <a:pt x="246964" y="9004"/>
                  </a:lnTo>
                  <a:lnTo>
                    <a:pt x="247688" y="9004"/>
                  </a:lnTo>
                  <a:lnTo>
                    <a:pt x="247688" y="8636"/>
                  </a:lnTo>
                  <a:lnTo>
                    <a:pt x="363245" y="8636"/>
                  </a:lnTo>
                  <a:lnTo>
                    <a:pt x="363245" y="7912"/>
                  </a:lnTo>
                  <a:lnTo>
                    <a:pt x="249123" y="7912"/>
                  </a:lnTo>
                  <a:lnTo>
                    <a:pt x="249123" y="7556"/>
                  </a:lnTo>
                  <a:lnTo>
                    <a:pt x="363245" y="7556"/>
                  </a:lnTo>
                  <a:lnTo>
                    <a:pt x="363245" y="7200"/>
                  </a:lnTo>
                  <a:lnTo>
                    <a:pt x="250558" y="7200"/>
                  </a:lnTo>
                  <a:lnTo>
                    <a:pt x="250558" y="6832"/>
                  </a:lnTo>
                  <a:lnTo>
                    <a:pt x="251282" y="6832"/>
                  </a:lnTo>
                  <a:lnTo>
                    <a:pt x="251282" y="6489"/>
                  </a:lnTo>
                  <a:lnTo>
                    <a:pt x="252006" y="6489"/>
                  </a:lnTo>
                  <a:lnTo>
                    <a:pt x="252006" y="6121"/>
                  </a:lnTo>
                  <a:lnTo>
                    <a:pt x="363245" y="6121"/>
                  </a:lnTo>
                  <a:lnTo>
                    <a:pt x="363245" y="5753"/>
                  </a:lnTo>
                  <a:lnTo>
                    <a:pt x="252717" y="5753"/>
                  </a:lnTo>
                  <a:lnTo>
                    <a:pt x="252717" y="5397"/>
                  </a:lnTo>
                  <a:lnTo>
                    <a:pt x="253809" y="5397"/>
                  </a:lnTo>
                  <a:lnTo>
                    <a:pt x="253809" y="5054"/>
                  </a:lnTo>
                  <a:lnTo>
                    <a:pt x="363245" y="5054"/>
                  </a:lnTo>
                  <a:lnTo>
                    <a:pt x="363245" y="4318"/>
                  </a:lnTo>
                  <a:lnTo>
                    <a:pt x="255244" y="4318"/>
                  </a:lnTo>
                  <a:lnTo>
                    <a:pt x="255244" y="3962"/>
                  </a:lnTo>
                  <a:lnTo>
                    <a:pt x="256324" y="3962"/>
                  </a:lnTo>
                  <a:lnTo>
                    <a:pt x="256324" y="3594"/>
                  </a:lnTo>
                  <a:lnTo>
                    <a:pt x="363245" y="3594"/>
                  </a:lnTo>
                  <a:lnTo>
                    <a:pt x="363245" y="3251"/>
                  </a:lnTo>
                  <a:lnTo>
                    <a:pt x="257403" y="3251"/>
                  </a:lnTo>
                  <a:lnTo>
                    <a:pt x="257403" y="2882"/>
                  </a:lnTo>
                  <a:lnTo>
                    <a:pt x="258483" y="2882"/>
                  </a:lnTo>
                  <a:lnTo>
                    <a:pt x="258483" y="2514"/>
                  </a:lnTo>
                  <a:lnTo>
                    <a:pt x="363245" y="2514"/>
                  </a:lnTo>
                  <a:lnTo>
                    <a:pt x="363245" y="2159"/>
                  </a:lnTo>
                  <a:lnTo>
                    <a:pt x="258838" y="2159"/>
                  </a:lnTo>
                  <a:lnTo>
                    <a:pt x="258838" y="1816"/>
                  </a:lnTo>
                  <a:lnTo>
                    <a:pt x="259918" y="1816"/>
                  </a:lnTo>
                  <a:lnTo>
                    <a:pt x="259918" y="1435"/>
                  </a:lnTo>
                  <a:lnTo>
                    <a:pt x="363245" y="1435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297">
              <a:extLst>
                <a:ext uri="{FF2B5EF4-FFF2-40B4-BE49-F238E27FC236}">
                  <a16:creationId xmlns:a16="http://schemas.microsoft.com/office/drawing/2014/main" id="{5C1D5624-40A5-4550-B3A9-7FDD2E02151C}"/>
                </a:ext>
              </a:extLst>
            </p:cNvPr>
            <p:cNvSpPr/>
            <p:nvPr/>
          </p:nvSpPr>
          <p:spPr>
            <a:xfrm>
              <a:off x="6654596" y="3520442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240842" y="355"/>
                  </a:lnTo>
                  <a:lnTo>
                    <a:pt x="240842" y="0"/>
                  </a:lnTo>
                  <a:lnTo>
                    <a:pt x="183248" y="0"/>
                  </a:lnTo>
                  <a:lnTo>
                    <a:pt x="183248" y="355"/>
                  </a:lnTo>
                  <a:lnTo>
                    <a:pt x="0" y="355"/>
                  </a:lnTo>
                  <a:lnTo>
                    <a:pt x="0" y="1079"/>
                  </a:lnTo>
                  <a:lnTo>
                    <a:pt x="185407" y="1079"/>
                  </a:lnTo>
                  <a:lnTo>
                    <a:pt x="185407" y="1435"/>
                  </a:lnTo>
                  <a:lnTo>
                    <a:pt x="186486" y="1435"/>
                  </a:lnTo>
                  <a:lnTo>
                    <a:pt x="186486" y="1803"/>
                  </a:lnTo>
                  <a:lnTo>
                    <a:pt x="0" y="1803"/>
                  </a:lnTo>
                  <a:lnTo>
                    <a:pt x="0" y="2159"/>
                  </a:lnTo>
                  <a:lnTo>
                    <a:pt x="186842" y="2159"/>
                  </a:lnTo>
                  <a:lnTo>
                    <a:pt x="186842" y="2514"/>
                  </a:lnTo>
                  <a:lnTo>
                    <a:pt x="187921" y="2514"/>
                  </a:lnTo>
                  <a:lnTo>
                    <a:pt x="187921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189001" y="3238"/>
                  </a:lnTo>
                  <a:lnTo>
                    <a:pt x="189001" y="3594"/>
                  </a:lnTo>
                  <a:lnTo>
                    <a:pt x="190080" y="3594"/>
                  </a:lnTo>
                  <a:lnTo>
                    <a:pt x="190080" y="3962"/>
                  </a:lnTo>
                  <a:lnTo>
                    <a:pt x="0" y="3962"/>
                  </a:lnTo>
                  <a:lnTo>
                    <a:pt x="0" y="4686"/>
                  </a:lnTo>
                  <a:lnTo>
                    <a:pt x="191528" y="4686"/>
                  </a:lnTo>
                  <a:lnTo>
                    <a:pt x="191528" y="5041"/>
                  </a:lnTo>
                  <a:lnTo>
                    <a:pt x="192608" y="5041"/>
                  </a:lnTo>
                  <a:lnTo>
                    <a:pt x="192608" y="5397"/>
                  </a:lnTo>
                  <a:lnTo>
                    <a:pt x="0" y="5397"/>
                  </a:lnTo>
                  <a:lnTo>
                    <a:pt x="0" y="5765"/>
                  </a:lnTo>
                  <a:lnTo>
                    <a:pt x="193687" y="5765"/>
                  </a:lnTo>
                  <a:lnTo>
                    <a:pt x="193687" y="6121"/>
                  </a:lnTo>
                  <a:lnTo>
                    <a:pt x="194043" y="6121"/>
                  </a:lnTo>
                  <a:lnTo>
                    <a:pt x="194043" y="6477"/>
                  </a:lnTo>
                  <a:lnTo>
                    <a:pt x="195122" y="6477"/>
                  </a:lnTo>
                  <a:lnTo>
                    <a:pt x="195122" y="6845"/>
                  </a:lnTo>
                  <a:lnTo>
                    <a:pt x="0" y="6845"/>
                  </a:lnTo>
                  <a:lnTo>
                    <a:pt x="0" y="7200"/>
                  </a:lnTo>
                  <a:lnTo>
                    <a:pt x="195846" y="7200"/>
                  </a:lnTo>
                  <a:lnTo>
                    <a:pt x="195846" y="7556"/>
                  </a:lnTo>
                  <a:lnTo>
                    <a:pt x="0" y="7556"/>
                  </a:lnTo>
                  <a:lnTo>
                    <a:pt x="0" y="8280"/>
                  </a:lnTo>
                  <a:lnTo>
                    <a:pt x="197637" y="8280"/>
                  </a:lnTo>
                  <a:lnTo>
                    <a:pt x="197637" y="8636"/>
                  </a:lnTo>
                  <a:lnTo>
                    <a:pt x="198716" y="8636"/>
                  </a:lnTo>
                  <a:lnTo>
                    <a:pt x="198716" y="9004"/>
                  </a:lnTo>
                  <a:lnTo>
                    <a:pt x="0" y="9004"/>
                  </a:lnTo>
                  <a:lnTo>
                    <a:pt x="0" y="9359"/>
                  </a:lnTo>
                  <a:lnTo>
                    <a:pt x="199440" y="9359"/>
                  </a:lnTo>
                  <a:lnTo>
                    <a:pt x="199440" y="9715"/>
                  </a:lnTo>
                  <a:lnTo>
                    <a:pt x="200520" y="9715"/>
                  </a:lnTo>
                  <a:lnTo>
                    <a:pt x="200520" y="10083"/>
                  </a:lnTo>
                  <a:lnTo>
                    <a:pt x="200888" y="10083"/>
                  </a:lnTo>
                  <a:lnTo>
                    <a:pt x="200888" y="10439"/>
                  </a:lnTo>
                  <a:lnTo>
                    <a:pt x="0" y="10439"/>
                  </a:lnTo>
                  <a:lnTo>
                    <a:pt x="0" y="10795"/>
                  </a:lnTo>
                  <a:lnTo>
                    <a:pt x="202323" y="10795"/>
                  </a:lnTo>
                  <a:lnTo>
                    <a:pt x="202323" y="11163"/>
                  </a:lnTo>
                  <a:lnTo>
                    <a:pt x="203047" y="11163"/>
                  </a:lnTo>
                  <a:lnTo>
                    <a:pt x="203047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204127" y="11874"/>
                  </a:lnTo>
                  <a:lnTo>
                    <a:pt x="204127" y="12242"/>
                  </a:lnTo>
                  <a:lnTo>
                    <a:pt x="204482" y="12242"/>
                  </a:lnTo>
                  <a:lnTo>
                    <a:pt x="204482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205562" y="12954"/>
                  </a:lnTo>
                  <a:lnTo>
                    <a:pt x="205562" y="13322"/>
                  </a:lnTo>
                  <a:lnTo>
                    <a:pt x="218528" y="13322"/>
                  </a:lnTo>
                  <a:lnTo>
                    <a:pt x="218528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219608" y="12598"/>
                  </a:lnTo>
                  <a:lnTo>
                    <a:pt x="219608" y="12242"/>
                  </a:lnTo>
                  <a:lnTo>
                    <a:pt x="219964" y="12242"/>
                  </a:lnTo>
                  <a:lnTo>
                    <a:pt x="219964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221043" y="11518"/>
                  </a:lnTo>
                  <a:lnTo>
                    <a:pt x="221043" y="11163"/>
                  </a:lnTo>
                  <a:lnTo>
                    <a:pt x="222123" y="11163"/>
                  </a:lnTo>
                  <a:lnTo>
                    <a:pt x="222123" y="10795"/>
                  </a:lnTo>
                  <a:lnTo>
                    <a:pt x="363245" y="10795"/>
                  </a:lnTo>
                  <a:lnTo>
                    <a:pt x="363245" y="10439"/>
                  </a:lnTo>
                  <a:lnTo>
                    <a:pt x="223202" y="10439"/>
                  </a:lnTo>
                  <a:lnTo>
                    <a:pt x="223202" y="10083"/>
                  </a:lnTo>
                  <a:lnTo>
                    <a:pt x="223558" y="10083"/>
                  </a:lnTo>
                  <a:lnTo>
                    <a:pt x="223558" y="9715"/>
                  </a:lnTo>
                  <a:lnTo>
                    <a:pt x="224637" y="9715"/>
                  </a:lnTo>
                  <a:lnTo>
                    <a:pt x="224637" y="9359"/>
                  </a:lnTo>
                  <a:lnTo>
                    <a:pt x="363245" y="9359"/>
                  </a:lnTo>
                  <a:lnTo>
                    <a:pt x="363245" y="9004"/>
                  </a:lnTo>
                  <a:lnTo>
                    <a:pt x="225361" y="9004"/>
                  </a:lnTo>
                  <a:lnTo>
                    <a:pt x="225361" y="8636"/>
                  </a:lnTo>
                  <a:lnTo>
                    <a:pt x="226441" y="8636"/>
                  </a:lnTo>
                  <a:lnTo>
                    <a:pt x="226441" y="8280"/>
                  </a:lnTo>
                  <a:lnTo>
                    <a:pt x="363245" y="8280"/>
                  </a:lnTo>
                  <a:lnTo>
                    <a:pt x="363245" y="7556"/>
                  </a:lnTo>
                  <a:lnTo>
                    <a:pt x="228244" y="7556"/>
                  </a:lnTo>
                  <a:lnTo>
                    <a:pt x="228244" y="7200"/>
                  </a:lnTo>
                  <a:lnTo>
                    <a:pt x="363245" y="7200"/>
                  </a:lnTo>
                  <a:lnTo>
                    <a:pt x="363245" y="6845"/>
                  </a:lnTo>
                  <a:lnTo>
                    <a:pt x="228968" y="6845"/>
                  </a:lnTo>
                  <a:lnTo>
                    <a:pt x="228968" y="6477"/>
                  </a:lnTo>
                  <a:lnTo>
                    <a:pt x="230047" y="6477"/>
                  </a:lnTo>
                  <a:lnTo>
                    <a:pt x="230047" y="6121"/>
                  </a:lnTo>
                  <a:lnTo>
                    <a:pt x="230759" y="6121"/>
                  </a:lnTo>
                  <a:lnTo>
                    <a:pt x="230759" y="5765"/>
                  </a:lnTo>
                  <a:lnTo>
                    <a:pt x="363245" y="5765"/>
                  </a:lnTo>
                  <a:lnTo>
                    <a:pt x="363245" y="5397"/>
                  </a:lnTo>
                  <a:lnTo>
                    <a:pt x="231482" y="5397"/>
                  </a:lnTo>
                  <a:lnTo>
                    <a:pt x="231482" y="5041"/>
                  </a:lnTo>
                  <a:lnTo>
                    <a:pt x="232562" y="5041"/>
                  </a:lnTo>
                  <a:lnTo>
                    <a:pt x="232562" y="4686"/>
                  </a:lnTo>
                  <a:lnTo>
                    <a:pt x="363245" y="4686"/>
                  </a:lnTo>
                  <a:lnTo>
                    <a:pt x="363245" y="3962"/>
                  </a:lnTo>
                  <a:lnTo>
                    <a:pt x="234365" y="3962"/>
                  </a:lnTo>
                  <a:lnTo>
                    <a:pt x="234365" y="3594"/>
                  </a:lnTo>
                  <a:lnTo>
                    <a:pt x="235077" y="3594"/>
                  </a:lnTo>
                  <a:lnTo>
                    <a:pt x="235077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236169" y="2882"/>
                  </a:lnTo>
                  <a:lnTo>
                    <a:pt x="236169" y="2514"/>
                  </a:lnTo>
                  <a:lnTo>
                    <a:pt x="237248" y="2514"/>
                  </a:lnTo>
                  <a:lnTo>
                    <a:pt x="237248" y="2159"/>
                  </a:lnTo>
                  <a:lnTo>
                    <a:pt x="363245" y="2159"/>
                  </a:lnTo>
                  <a:lnTo>
                    <a:pt x="363245" y="1803"/>
                  </a:lnTo>
                  <a:lnTo>
                    <a:pt x="237604" y="1803"/>
                  </a:lnTo>
                  <a:lnTo>
                    <a:pt x="237604" y="1435"/>
                  </a:lnTo>
                  <a:lnTo>
                    <a:pt x="238683" y="1435"/>
                  </a:lnTo>
                  <a:lnTo>
                    <a:pt x="238683" y="1079"/>
                  </a:lnTo>
                  <a:lnTo>
                    <a:pt x="363245" y="1079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298">
              <a:extLst>
                <a:ext uri="{FF2B5EF4-FFF2-40B4-BE49-F238E27FC236}">
                  <a16:creationId xmlns:a16="http://schemas.microsoft.com/office/drawing/2014/main" id="{BD691540-2DFD-4DAF-8CF1-868451FAEBBA}"/>
                </a:ext>
              </a:extLst>
            </p:cNvPr>
            <p:cNvSpPr/>
            <p:nvPr/>
          </p:nvSpPr>
          <p:spPr>
            <a:xfrm>
              <a:off x="6654596" y="3533764"/>
              <a:ext cx="363855" cy="3175"/>
            </a:xfrm>
            <a:custGeom>
              <a:avLst/>
              <a:gdLst/>
              <a:ahLst/>
              <a:cxnLst/>
              <a:rect l="l" t="t" r="r" b="b"/>
              <a:pathLst>
                <a:path w="363854" h="3175">
                  <a:moveTo>
                    <a:pt x="363245" y="723"/>
                  </a:moveTo>
                  <a:lnTo>
                    <a:pt x="216357" y="723"/>
                  </a:lnTo>
                  <a:lnTo>
                    <a:pt x="216357" y="355"/>
                  </a:lnTo>
                  <a:lnTo>
                    <a:pt x="217449" y="355"/>
                  </a:lnTo>
                  <a:lnTo>
                    <a:pt x="217449" y="0"/>
                  </a:lnTo>
                  <a:lnTo>
                    <a:pt x="206641" y="0"/>
                  </a:lnTo>
                  <a:lnTo>
                    <a:pt x="206641" y="355"/>
                  </a:lnTo>
                  <a:lnTo>
                    <a:pt x="207721" y="355"/>
                  </a:lnTo>
                  <a:lnTo>
                    <a:pt x="207721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208089" y="1079"/>
                  </a:lnTo>
                  <a:lnTo>
                    <a:pt x="208089" y="1435"/>
                  </a:lnTo>
                  <a:lnTo>
                    <a:pt x="209169" y="1435"/>
                  </a:lnTo>
                  <a:lnTo>
                    <a:pt x="209169" y="1803"/>
                  </a:lnTo>
                  <a:lnTo>
                    <a:pt x="210248" y="1803"/>
                  </a:lnTo>
                  <a:lnTo>
                    <a:pt x="210248" y="2159"/>
                  </a:lnTo>
                  <a:lnTo>
                    <a:pt x="0" y="2159"/>
                  </a:lnTo>
                  <a:lnTo>
                    <a:pt x="0" y="2514"/>
                  </a:lnTo>
                  <a:lnTo>
                    <a:pt x="211328" y="2514"/>
                  </a:lnTo>
                  <a:lnTo>
                    <a:pt x="211328" y="2882"/>
                  </a:lnTo>
                  <a:lnTo>
                    <a:pt x="212763" y="2882"/>
                  </a:lnTo>
                  <a:lnTo>
                    <a:pt x="212763" y="2514"/>
                  </a:lnTo>
                  <a:lnTo>
                    <a:pt x="363245" y="2514"/>
                  </a:lnTo>
                  <a:lnTo>
                    <a:pt x="363245" y="2159"/>
                  </a:lnTo>
                  <a:lnTo>
                    <a:pt x="213842" y="2159"/>
                  </a:lnTo>
                  <a:lnTo>
                    <a:pt x="213842" y="1803"/>
                  </a:lnTo>
                  <a:lnTo>
                    <a:pt x="214922" y="1803"/>
                  </a:lnTo>
                  <a:lnTo>
                    <a:pt x="214922" y="1435"/>
                  </a:lnTo>
                  <a:lnTo>
                    <a:pt x="216001" y="1435"/>
                  </a:lnTo>
                  <a:lnTo>
                    <a:pt x="216001" y="1079"/>
                  </a:lnTo>
                  <a:lnTo>
                    <a:pt x="363245" y="1079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299">
              <a:extLst>
                <a:ext uri="{FF2B5EF4-FFF2-40B4-BE49-F238E27FC236}">
                  <a16:creationId xmlns:a16="http://schemas.microsoft.com/office/drawing/2014/main" id="{9225BC70-27BF-4EE4-81C9-23572B8C4D6B}"/>
                </a:ext>
              </a:extLst>
            </p:cNvPr>
            <p:cNvSpPr/>
            <p:nvPr/>
          </p:nvSpPr>
          <p:spPr>
            <a:xfrm>
              <a:off x="6654596" y="3327478"/>
              <a:ext cx="363220" cy="208915"/>
            </a:xfrm>
            <a:custGeom>
              <a:avLst/>
              <a:gdLst/>
              <a:ahLst/>
              <a:cxnLst/>
              <a:rect l="l" t="t" r="r" b="b"/>
              <a:pathLst>
                <a:path w="363220" h="208914">
                  <a:moveTo>
                    <a:pt x="0" y="87477"/>
                  </a:moveTo>
                  <a:lnTo>
                    <a:pt x="212039" y="208800"/>
                  </a:lnTo>
                  <a:lnTo>
                    <a:pt x="362877" y="122047"/>
                  </a:lnTo>
                  <a:lnTo>
                    <a:pt x="151206" y="0"/>
                  </a:lnTo>
                  <a:lnTo>
                    <a:pt x="0" y="87477"/>
                  </a:lnTo>
                  <a:close/>
                </a:path>
              </a:pathLst>
            </a:custGeom>
            <a:ln w="501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7" name="object 300">
              <a:extLst>
                <a:ext uri="{FF2B5EF4-FFF2-40B4-BE49-F238E27FC236}">
                  <a16:creationId xmlns:a16="http://schemas.microsoft.com/office/drawing/2014/main" id="{F0B9C5A5-F525-4CEA-AB38-8044685F1FF6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679869" y="3618359"/>
              <a:ext cx="31711" cy="94729"/>
            </a:xfrm>
            <a:prstGeom prst="rect">
              <a:avLst/>
            </a:prstGeom>
          </p:spPr>
        </p:pic>
        <p:pic>
          <p:nvPicPr>
            <p:cNvPr id="308" name="object 301">
              <a:extLst>
                <a:ext uri="{FF2B5EF4-FFF2-40B4-BE49-F238E27FC236}">
                  <a16:creationId xmlns:a16="http://schemas.microsoft.com/office/drawing/2014/main" id="{1B49C5D9-FD98-4950-A7E8-1535DAA10FC5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679077" y="3616551"/>
              <a:ext cx="77499" cy="97582"/>
            </a:xfrm>
            <a:prstGeom prst="rect">
              <a:avLst/>
            </a:prstGeom>
          </p:spPr>
        </p:pic>
        <p:pic>
          <p:nvPicPr>
            <p:cNvPr id="309" name="object 302">
              <a:extLst>
                <a:ext uri="{FF2B5EF4-FFF2-40B4-BE49-F238E27FC236}">
                  <a16:creationId xmlns:a16="http://schemas.microsoft.com/office/drawing/2014/main" id="{79AFD72A-B153-4CCA-A141-287379236F86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724797" y="3642827"/>
              <a:ext cx="77410" cy="122775"/>
            </a:xfrm>
            <a:prstGeom prst="rect">
              <a:avLst/>
            </a:prstGeom>
          </p:spPr>
        </p:pic>
        <p:pic>
          <p:nvPicPr>
            <p:cNvPr id="310" name="object 303">
              <a:extLst>
                <a:ext uri="{FF2B5EF4-FFF2-40B4-BE49-F238E27FC236}">
                  <a16:creationId xmlns:a16="http://schemas.microsoft.com/office/drawing/2014/main" id="{8FB50803-4C49-4224-94A2-D2DB16B6802E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769793" y="3668748"/>
              <a:ext cx="77893" cy="97227"/>
            </a:xfrm>
            <a:prstGeom prst="rect">
              <a:avLst/>
            </a:prstGeom>
          </p:spPr>
        </p:pic>
        <p:sp>
          <p:nvSpPr>
            <p:cNvPr id="311" name="object 304">
              <a:extLst>
                <a:ext uri="{FF2B5EF4-FFF2-40B4-BE49-F238E27FC236}">
                  <a16:creationId xmlns:a16="http://schemas.microsoft.com/office/drawing/2014/main" id="{7B867EA0-7758-42FE-B05D-2FEA2DA32CBE}"/>
                </a:ext>
              </a:extLst>
            </p:cNvPr>
            <p:cNvSpPr/>
            <p:nvPr/>
          </p:nvSpPr>
          <p:spPr>
            <a:xfrm>
              <a:off x="6815873" y="3695765"/>
              <a:ext cx="32384" cy="64135"/>
            </a:xfrm>
            <a:custGeom>
              <a:avLst/>
              <a:gdLst/>
              <a:ahLst/>
              <a:cxnLst/>
              <a:rect l="l" t="t" r="r" b="b"/>
              <a:pathLst>
                <a:path w="32384" h="64135">
                  <a:moveTo>
                    <a:pt x="0" y="45720"/>
                  </a:moveTo>
                  <a:lnTo>
                    <a:pt x="32042" y="63715"/>
                  </a:lnTo>
                  <a:lnTo>
                    <a:pt x="32042" y="17995"/>
                  </a:lnTo>
                  <a:lnTo>
                    <a:pt x="0" y="0"/>
                  </a:lnTo>
                  <a:lnTo>
                    <a:pt x="0" y="4572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2" name="object 305">
              <a:extLst>
                <a:ext uri="{FF2B5EF4-FFF2-40B4-BE49-F238E27FC236}">
                  <a16:creationId xmlns:a16="http://schemas.microsoft.com/office/drawing/2014/main" id="{49BC6FE9-7837-4FD2-9217-9076912AEEFF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816458" y="3590914"/>
              <a:ext cx="31229" cy="62725"/>
            </a:xfrm>
            <a:prstGeom prst="rect">
              <a:avLst/>
            </a:prstGeom>
          </p:spPr>
        </p:pic>
        <p:pic>
          <p:nvPicPr>
            <p:cNvPr id="313" name="object 306">
              <a:extLst>
                <a:ext uri="{FF2B5EF4-FFF2-40B4-BE49-F238E27FC236}">
                  <a16:creationId xmlns:a16="http://schemas.microsoft.com/office/drawing/2014/main" id="{D87F9075-4C9D-4BAF-8AAD-FA89C18664B2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770979" y="3564955"/>
              <a:ext cx="77664" cy="89780"/>
            </a:xfrm>
            <a:prstGeom prst="rect">
              <a:avLst/>
            </a:prstGeom>
          </p:spPr>
        </p:pic>
        <p:pic>
          <p:nvPicPr>
            <p:cNvPr id="314" name="object 307">
              <a:extLst>
                <a:ext uri="{FF2B5EF4-FFF2-40B4-BE49-F238E27FC236}">
                  <a16:creationId xmlns:a16="http://schemas.microsoft.com/office/drawing/2014/main" id="{471F8D93-5DC6-4A07-BEEC-B48DBE3628C2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725348" y="3538818"/>
              <a:ext cx="77575" cy="89628"/>
            </a:xfrm>
            <a:prstGeom prst="rect">
              <a:avLst/>
            </a:prstGeom>
          </p:spPr>
        </p:pic>
        <p:pic>
          <p:nvPicPr>
            <p:cNvPr id="315" name="object 308">
              <a:extLst>
                <a:ext uri="{FF2B5EF4-FFF2-40B4-BE49-F238E27FC236}">
                  <a16:creationId xmlns:a16="http://schemas.microsoft.com/office/drawing/2014/main" id="{05A4F28A-0D42-4E05-9BCD-9F59A140EBCF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679869" y="3512847"/>
              <a:ext cx="77702" cy="89323"/>
            </a:xfrm>
            <a:prstGeom prst="rect">
              <a:avLst/>
            </a:prstGeom>
          </p:spPr>
        </p:pic>
        <p:sp>
          <p:nvSpPr>
            <p:cNvPr id="316" name="object 309">
              <a:extLst>
                <a:ext uri="{FF2B5EF4-FFF2-40B4-BE49-F238E27FC236}">
                  <a16:creationId xmlns:a16="http://schemas.microsoft.com/office/drawing/2014/main" id="{FCD71067-C62B-4CA6-91F1-E8463B526207}"/>
                </a:ext>
              </a:extLst>
            </p:cNvPr>
            <p:cNvSpPr/>
            <p:nvPr/>
          </p:nvSpPr>
          <p:spPr>
            <a:xfrm>
              <a:off x="6679806" y="3511806"/>
              <a:ext cx="31750" cy="64135"/>
            </a:xfrm>
            <a:custGeom>
              <a:avLst/>
              <a:gdLst/>
              <a:ahLst/>
              <a:cxnLst/>
              <a:rect l="l" t="t" r="r" b="b"/>
              <a:pathLst>
                <a:path w="31750" h="64135">
                  <a:moveTo>
                    <a:pt x="0" y="46075"/>
                  </a:moveTo>
                  <a:lnTo>
                    <a:pt x="31318" y="63715"/>
                  </a:lnTo>
                  <a:lnTo>
                    <a:pt x="31318" y="18351"/>
                  </a:lnTo>
                  <a:lnTo>
                    <a:pt x="0" y="0"/>
                  </a:lnTo>
                  <a:lnTo>
                    <a:pt x="0" y="4607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0">
              <a:extLst>
                <a:ext uri="{FF2B5EF4-FFF2-40B4-BE49-F238E27FC236}">
                  <a16:creationId xmlns:a16="http://schemas.microsoft.com/office/drawing/2014/main" id="{A3BBF99A-0C5F-4399-ADDF-EE5F73164F2D}"/>
                </a:ext>
              </a:extLst>
            </p:cNvPr>
            <p:cNvSpPr/>
            <p:nvPr/>
          </p:nvSpPr>
          <p:spPr>
            <a:xfrm>
              <a:off x="6673316" y="3613685"/>
              <a:ext cx="6985" cy="85725"/>
            </a:xfrm>
            <a:custGeom>
              <a:avLst/>
              <a:gdLst/>
              <a:ahLst/>
              <a:cxnLst/>
              <a:rect l="l" t="t" r="r" b="b"/>
              <a:pathLst>
                <a:path w="6984" h="85725">
                  <a:moveTo>
                    <a:pt x="0" y="0"/>
                  </a:moveTo>
                  <a:lnTo>
                    <a:pt x="0" y="85318"/>
                  </a:lnTo>
                  <a:lnTo>
                    <a:pt x="6489" y="81356"/>
                  </a:lnTo>
                  <a:lnTo>
                    <a:pt x="6489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1">
              <a:extLst>
                <a:ext uri="{FF2B5EF4-FFF2-40B4-BE49-F238E27FC236}">
                  <a16:creationId xmlns:a16="http://schemas.microsoft.com/office/drawing/2014/main" id="{C5256DB5-2463-45E2-931D-805D77FC123C}"/>
                </a:ext>
              </a:extLst>
            </p:cNvPr>
            <p:cNvSpPr/>
            <p:nvPr/>
          </p:nvSpPr>
          <p:spPr>
            <a:xfrm>
              <a:off x="6673316" y="3613685"/>
              <a:ext cx="6985" cy="85725"/>
            </a:xfrm>
            <a:custGeom>
              <a:avLst/>
              <a:gdLst/>
              <a:ahLst/>
              <a:cxnLst/>
              <a:rect l="l" t="t" r="r" b="b"/>
              <a:pathLst>
                <a:path w="6984" h="85725">
                  <a:moveTo>
                    <a:pt x="6489" y="81356"/>
                  </a:moveTo>
                  <a:lnTo>
                    <a:pt x="0" y="85318"/>
                  </a:lnTo>
                  <a:lnTo>
                    <a:pt x="0" y="0"/>
                  </a:lnTo>
                  <a:lnTo>
                    <a:pt x="6489" y="3594"/>
                  </a:lnTo>
                  <a:lnTo>
                    <a:pt x="6489" y="8135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12">
              <a:extLst>
                <a:ext uri="{FF2B5EF4-FFF2-40B4-BE49-F238E27FC236}">
                  <a16:creationId xmlns:a16="http://schemas.microsoft.com/office/drawing/2014/main" id="{365BC106-75CB-4940-B8E7-40D66DBA52BF}"/>
                </a:ext>
              </a:extLst>
            </p:cNvPr>
            <p:cNvSpPr/>
            <p:nvPr/>
          </p:nvSpPr>
          <p:spPr>
            <a:xfrm>
              <a:off x="6719036" y="363996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4" h="53339">
                  <a:moveTo>
                    <a:pt x="0" y="0"/>
                  </a:moveTo>
                  <a:lnTo>
                    <a:pt x="0" y="52920"/>
                  </a:lnTo>
                  <a:lnTo>
                    <a:pt x="6489" y="48958"/>
                  </a:lnTo>
                  <a:lnTo>
                    <a:pt x="6489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13">
              <a:extLst>
                <a:ext uri="{FF2B5EF4-FFF2-40B4-BE49-F238E27FC236}">
                  <a16:creationId xmlns:a16="http://schemas.microsoft.com/office/drawing/2014/main" id="{AA75ED6F-E9DB-467E-8033-BBADBEA57FCB}"/>
                </a:ext>
              </a:extLst>
            </p:cNvPr>
            <p:cNvSpPr/>
            <p:nvPr/>
          </p:nvSpPr>
          <p:spPr>
            <a:xfrm>
              <a:off x="6719036" y="363996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4" h="53339">
                  <a:moveTo>
                    <a:pt x="6489" y="48958"/>
                  </a:moveTo>
                  <a:lnTo>
                    <a:pt x="0" y="52920"/>
                  </a:lnTo>
                  <a:lnTo>
                    <a:pt x="0" y="0"/>
                  </a:lnTo>
                  <a:lnTo>
                    <a:pt x="6489" y="3594"/>
                  </a:lnTo>
                  <a:lnTo>
                    <a:pt x="6489" y="4895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14">
              <a:extLst>
                <a:ext uri="{FF2B5EF4-FFF2-40B4-BE49-F238E27FC236}">
                  <a16:creationId xmlns:a16="http://schemas.microsoft.com/office/drawing/2014/main" id="{B5BCB084-F5EA-4955-A016-A68AED2CF0E2}"/>
                </a:ext>
              </a:extLst>
            </p:cNvPr>
            <p:cNvSpPr/>
            <p:nvPr/>
          </p:nvSpPr>
          <p:spPr>
            <a:xfrm>
              <a:off x="6764400" y="3665882"/>
              <a:ext cx="6350" cy="85725"/>
            </a:xfrm>
            <a:custGeom>
              <a:avLst/>
              <a:gdLst/>
              <a:ahLst/>
              <a:cxnLst/>
              <a:rect l="l" t="t" r="r" b="b"/>
              <a:pathLst>
                <a:path w="6350" h="85725">
                  <a:moveTo>
                    <a:pt x="0" y="0"/>
                  </a:moveTo>
                  <a:lnTo>
                    <a:pt x="0" y="85318"/>
                  </a:lnTo>
                  <a:lnTo>
                    <a:pt x="6121" y="81724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15">
              <a:extLst>
                <a:ext uri="{FF2B5EF4-FFF2-40B4-BE49-F238E27FC236}">
                  <a16:creationId xmlns:a16="http://schemas.microsoft.com/office/drawing/2014/main" id="{A0FBA135-C60E-4669-B548-7C384733DC69}"/>
                </a:ext>
              </a:extLst>
            </p:cNvPr>
            <p:cNvSpPr/>
            <p:nvPr/>
          </p:nvSpPr>
          <p:spPr>
            <a:xfrm>
              <a:off x="6764400" y="3665882"/>
              <a:ext cx="6350" cy="85725"/>
            </a:xfrm>
            <a:custGeom>
              <a:avLst/>
              <a:gdLst/>
              <a:ahLst/>
              <a:cxnLst/>
              <a:rect l="l" t="t" r="r" b="b"/>
              <a:pathLst>
                <a:path w="6350" h="85725">
                  <a:moveTo>
                    <a:pt x="6121" y="81724"/>
                  </a:moveTo>
                  <a:lnTo>
                    <a:pt x="0" y="85318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8172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16">
              <a:extLst>
                <a:ext uri="{FF2B5EF4-FFF2-40B4-BE49-F238E27FC236}">
                  <a16:creationId xmlns:a16="http://schemas.microsoft.com/office/drawing/2014/main" id="{4DAD12F4-EFCA-4D38-B0B8-EAA4CDFFD6B0}"/>
                </a:ext>
              </a:extLst>
            </p:cNvPr>
            <p:cNvSpPr/>
            <p:nvPr/>
          </p:nvSpPr>
          <p:spPr>
            <a:xfrm>
              <a:off x="6809765" y="369215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2920"/>
                  </a:lnTo>
                  <a:lnTo>
                    <a:pt x="6108" y="49326"/>
                  </a:lnTo>
                  <a:lnTo>
                    <a:pt x="6108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17">
              <a:extLst>
                <a:ext uri="{FF2B5EF4-FFF2-40B4-BE49-F238E27FC236}">
                  <a16:creationId xmlns:a16="http://schemas.microsoft.com/office/drawing/2014/main" id="{241FF19D-51CD-47D4-AA08-D43183A5BA7D}"/>
                </a:ext>
              </a:extLst>
            </p:cNvPr>
            <p:cNvSpPr/>
            <p:nvPr/>
          </p:nvSpPr>
          <p:spPr>
            <a:xfrm>
              <a:off x="6809765" y="3692158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08" y="49326"/>
                  </a:moveTo>
                  <a:lnTo>
                    <a:pt x="0" y="52920"/>
                  </a:lnTo>
                  <a:lnTo>
                    <a:pt x="0" y="0"/>
                  </a:lnTo>
                  <a:lnTo>
                    <a:pt x="6108" y="3606"/>
                  </a:lnTo>
                  <a:lnTo>
                    <a:pt x="6108" y="4932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18">
              <a:extLst>
                <a:ext uri="{FF2B5EF4-FFF2-40B4-BE49-F238E27FC236}">
                  <a16:creationId xmlns:a16="http://schemas.microsoft.com/office/drawing/2014/main" id="{FD99DE61-2A96-48CF-BA04-D4AD696A3463}"/>
                </a:ext>
              </a:extLst>
            </p:cNvPr>
            <p:cNvSpPr/>
            <p:nvPr/>
          </p:nvSpPr>
          <p:spPr>
            <a:xfrm>
              <a:off x="6809765" y="3586685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4">
                  <a:moveTo>
                    <a:pt x="0" y="0"/>
                  </a:moveTo>
                  <a:lnTo>
                    <a:pt x="0" y="52552"/>
                  </a:lnTo>
                  <a:lnTo>
                    <a:pt x="6108" y="49314"/>
                  </a:lnTo>
                  <a:lnTo>
                    <a:pt x="6108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19">
              <a:extLst>
                <a:ext uri="{FF2B5EF4-FFF2-40B4-BE49-F238E27FC236}">
                  <a16:creationId xmlns:a16="http://schemas.microsoft.com/office/drawing/2014/main" id="{8306E72F-8A5F-47E8-B439-428EB7EE3A42}"/>
                </a:ext>
              </a:extLst>
            </p:cNvPr>
            <p:cNvSpPr/>
            <p:nvPr/>
          </p:nvSpPr>
          <p:spPr>
            <a:xfrm>
              <a:off x="6809765" y="3586685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4">
                  <a:moveTo>
                    <a:pt x="6108" y="49314"/>
                  </a:moveTo>
                  <a:lnTo>
                    <a:pt x="0" y="52552"/>
                  </a:lnTo>
                  <a:lnTo>
                    <a:pt x="0" y="0"/>
                  </a:lnTo>
                  <a:lnTo>
                    <a:pt x="6108" y="3594"/>
                  </a:lnTo>
                  <a:lnTo>
                    <a:pt x="6108" y="4931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0">
              <a:extLst>
                <a:ext uri="{FF2B5EF4-FFF2-40B4-BE49-F238E27FC236}">
                  <a16:creationId xmlns:a16="http://schemas.microsoft.com/office/drawing/2014/main" id="{835B31CE-FCF3-49FF-9BB3-52E074E4D4F1}"/>
                </a:ext>
              </a:extLst>
            </p:cNvPr>
            <p:cNvSpPr/>
            <p:nvPr/>
          </p:nvSpPr>
          <p:spPr>
            <a:xfrm>
              <a:off x="6764400" y="3560764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4">
                  <a:moveTo>
                    <a:pt x="0" y="0"/>
                  </a:moveTo>
                  <a:lnTo>
                    <a:pt x="0" y="52552"/>
                  </a:lnTo>
                  <a:lnTo>
                    <a:pt x="6121" y="48958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1">
              <a:extLst>
                <a:ext uri="{FF2B5EF4-FFF2-40B4-BE49-F238E27FC236}">
                  <a16:creationId xmlns:a16="http://schemas.microsoft.com/office/drawing/2014/main" id="{C79F35E7-34D3-4807-9AD6-08FEDD97383E}"/>
                </a:ext>
              </a:extLst>
            </p:cNvPr>
            <p:cNvSpPr/>
            <p:nvPr/>
          </p:nvSpPr>
          <p:spPr>
            <a:xfrm>
              <a:off x="6764400" y="3560764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4">
                  <a:moveTo>
                    <a:pt x="6121" y="48958"/>
                  </a:moveTo>
                  <a:lnTo>
                    <a:pt x="0" y="52552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4895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2">
              <a:extLst>
                <a:ext uri="{FF2B5EF4-FFF2-40B4-BE49-F238E27FC236}">
                  <a16:creationId xmlns:a16="http://schemas.microsoft.com/office/drawing/2014/main" id="{2E9495C5-1B42-468C-8BBF-7D6987C84F78}"/>
                </a:ext>
              </a:extLst>
            </p:cNvPr>
            <p:cNvSpPr/>
            <p:nvPr/>
          </p:nvSpPr>
          <p:spPr>
            <a:xfrm>
              <a:off x="6719036" y="3534843"/>
              <a:ext cx="6985" cy="52705"/>
            </a:xfrm>
            <a:custGeom>
              <a:avLst/>
              <a:gdLst/>
              <a:ahLst/>
              <a:cxnLst/>
              <a:rect l="l" t="t" r="r" b="b"/>
              <a:pathLst>
                <a:path w="6984" h="52704">
                  <a:moveTo>
                    <a:pt x="0" y="0"/>
                  </a:moveTo>
                  <a:lnTo>
                    <a:pt x="0" y="52552"/>
                  </a:lnTo>
                  <a:lnTo>
                    <a:pt x="6489" y="48958"/>
                  </a:lnTo>
                  <a:lnTo>
                    <a:pt x="6489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23">
              <a:extLst>
                <a:ext uri="{FF2B5EF4-FFF2-40B4-BE49-F238E27FC236}">
                  <a16:creationId xmlns:a16="http://schemas.microsoft.com/office/drawing/2014/main" id="{BAB73CA7-312A-42B0-844A-FAAC112CD24D}"/>
                </a:ext>
              </a:extLst>
            </p:cNvPr>
            <p:cNvSpPr/>
            <p:nvPr/>
          </p:nvSpPr>
          <p:spPr>
            <a:xfrm>
              <a:off x="6719036" y="3534843"/>
              <a:ext cx="6985" cy="52705"/>
            </a:xfrm>
            <a:custGeom>
              <a:avLst/>
              <a:gdLst/>
              <a:ahLst/>
              <a:cxnLst/>
              <a:rect l="l" t="t" r="r" b="b"/>
              <a:pathLst>
                <a:path w="6984" h="52704">
                  <a:moveTo>
                    <a:pt x="6489" y="48958"/>
                  </a:moveTo>
                  <a:lnTo>
                    <a:pt x="0" y="52552"/>
                  </a:lnTo>
                  <a:lnTo>
                    <a:pt x="0" y="0"/>
                  </a:lnTo>
                  <a:lnTo>
                    <a:pt x="6489" y="3594"/>
                  </a:lnTo>
                  <a:lnTo>
                    <a:pt x="6489" y="4895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24">
              <a:extLst>
                <a:ext uri="{FF2B5EF4-FFF2-40B4-BE49-F238E27FC236}">
                  <a16:creationId xmlns:a16="http://schemas.microsoft.com/office/drawing/2014/main" id="{5F3B7F01-8EE0-4905-AA32-0F5C9D30C0E6}"/>
                </a:ext>
              </a:extLst>
            </p:cNvPr>
            <p:cNvSpPr/>
            <p:nvPr/>
          </p:nvSpPr>
          <p:spPr>
            <a:xfrm>
              <a:off x="6673316" y="3508199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4" h="53339">
                  <a:moveTo>
                    <a:pt x="0" y="0"/>
                  </a:moveTo>
                  <a:lnTo>
                    <a:pt x="0" y="53276"/>
                  </a:lnTo>
                  <a:lnTo>
                    <a:pt x="6489" y="49682"/>
                  </a:lnTo>
                  <a:lnTo>
                    <a:pt x="6489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25">
              <a:extLst>
                <a:ext uri="{FF2B5EF4-FFF2-40B4-BE49-F238E27FC236}">
                  <a16:creationId xmlns:a16="http://schemas.microsoft.com/office/drawing/2014/main" id="{7FCF08CB-35B1-4001-91F5-B5C033D96700}"/>
                </a:ext>
              </a:extLst>
            </p:cNvPr>
            <p:cNvSpPr/>
            <p:nvPr/>
          </p:nvSpPr>
          <p:spPr>
            <a:xfrm>
              <a:off x="6673316" y="3508199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4" h="53339">
                  <a:moveTo>
                    <a:pt x="6489" y="49682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489" y="3606"/>
                  </a:lnTo>
                  <a:lnTo>
                    <a:pt x="6489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26">
              <a:extLst>
                <a:ext uri="{FF2B5EF4-FFF2-40B4-BE49-F238E27FC236}">
                  <a16:creationId xmlns:a16="http://schemas.microsoft.com/office/drawing/2014/main" id="{88A08FD8-DFE8-4F0F-B0F6-01918A16C7F5}"/>
                </a:ext>
              </a:extLst>
            </p:cNvPr>
            <p:cNvSpPr/>
            <p:nvPr/>
          </p:nvSpPr>
          <p:spPr>
            <a:xfrm>
              <a:off x="6719036" y="3688920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6489" y="0"/>
                  </a:moveTo>
                  <a:lnTo>
                    <a:pt x="0" y="3962"/>
                  </a:lnTo>
                  <a:lnTo>
                    <a:pt x="37807" y="25565"/>
                  </a:lnTo>
                  <a:lnTo>
                    <a:pt x="37807" y="18364"/>
                  </a:lnTo>
                  <a:lnTo>
                    <a:pt x="6489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27">
              <a:extLst>
                <a:ext uri="{FF2B5EF4-FFF2-40B4-BE49-F238E27FC236}">
                  <a16:creationId xmlns:a16="http://schemas.microsoft.com/office/drawing/2014/main" id="{CCABBBE2-B011-4102-8D0A-F5A64F16F304}"/>
                </a:ext>
              </a:extLst>
            </p:cNvPr>
            <p:cNvSpPr/>
            <p:nvPr/>
          </p:nvSpPr>
          <p:spPr>
            <a:xfrm>
              <a:off x="6719036" y="3688920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0" y="3962"/>
                  </a:moveTo>
                  <a:lnTo>
                    <a:pt x="37807" y="25565"/>
                  </a:lnTo>
                  <a:lnTo>
                    <a:pt x="37807" y="18364"/>
                  </a:lnTo>
                  <a:lnTo>
                    <a:pt x="6489" y="0"/>
                  </a:lnTo>
                  <a:lnTo>
                    <a:pt x="0" y="396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28">
              <a:extLst>
                <a:ext uri="{FF2B5EF4-FFF2-40B4-BE49-F238E27FC236}">
                  <a16:creationId xmlns:a16="http://schemas.microsoft.com/office/drawing/2014/main" id="{6FD9F953-BCCB-4F79-A4F4-F3347D128C00}"/>
                </a:ext>
              </a:extLst>
            </p:cNvPr>
            <p:cNvSpPr/>
            <p:nvPr/>
          </p:nvSpPr>
          <p:spPr>
            <a:xfrm>
              <a:off x="6809765" y="3741485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4" h="25400">
                  <a:moveTo>
                    <a:pt x="6108" y="0"/>
                  </a:moveTo>
                  <a:lnTo>
                    <a:pt x="0" y="3594"/>
                  </a:lnTo>
                  <a:lnTo>
                    <a:pt x="38150" y="24841"/>
                  </a:lnTo>
                  <a:lnTo>
                    <a:pt x="38150" y="17995"/>
                  </a:lnTo>
                  <a:lnTo>
                    <a:pt x="6108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29">
              <a:extLst>
                <a:ext uri="{FF2B5EF4-FFF2-40B4-BE49-F238E27FC236}">
                  <a16:creationId xmlns:a16="http://schemas.microsoft.com/office/drawing/2014/main" id="{157B5096-A9E9-4B73-AE6A-B0E8124650F9}"/>
                </a:ext>
              </a:extLst>
            </p:cNvPr>
            <p:cNvSpPr/>
            <p:nvPr/>
          </p:nvSpPr>
          <p:spPr>
            <a:xfrm>
              <a:off x="6809765" y="3741485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4" h="25400">
                  <a:moveTo>
                    <a:pt x="0" y="3594"/>
                  </a:moveTo>
                  <a:lnTo>
                    <a:pt x="38150" y="24841"/>
                  </a:lnTo>
                  <a:lnTo>
                    <a:pt x="38150" y="17995"/>
                  </a:lnTo>
                  <a:lnTo>
                    <a:pt x="6108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0">
              <a:extLst>
                <a:ext uri="{FF2B5EF4-FFF2-40B4-BE49-F238E27FC236}">
                  <a16:creationId xmlns:a16="http://schemas.microsoft.com/office/drawing/2014/main" id="{B30956FF-CE1C-4FC2-8C1A-B800F6DF525F}"/>
                </a:ext>
              </a:extLst>
            </p:cNvPr>
            <p:cNvSpPr/>
            <p:nvPr/>
          </p:nvSpPr>
          <p:spPr>
            <a:xfrm>
              <a:off x="6809765" y="3635999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4" h="25400">
                  <a:moveTo>
                    <a:pt x="6108" y="0"/>
                  </a:moveTo>
                  <a:lnTo>
                    <a:pt x="0" y="3238"/>
                  </a:lnTo>
                  <a:lnTo>
                    <a:pt x="38150" y="25196"/>
                  </a:lnTo>
                  <a:lnTo>
                    <a:pt x="38150" y="18008"/>
                  </a:lnTo>
                  <a:lnTo>
                    <a:pt x="6108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31">
              <a:extLst>
                <a:ext uri="{FF2B5EF4-FFF2-40B4-BE49-F238E27FC236}">
                  <a16:creationId xmlns:a16="http://schemas.microsoft.com/office/drawing/2014/main" id="{14C69FD7-D300-494E-BD68-F5F31BC796EB}"/>
                </a:ext>
              </a:extLst>
            </p:cNvPr>
            <p:cNvSpPr/>
            <p:nvPr/>
          </p:nvSpPr>
          <p:spPr>
            <a:xfrm>
              <a:off x="6809765" y="3635999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4" h="25400">
                  <a:moveTo>
                    <a:pt x="0" y="3238"/>
                  </a:moveTo>
                  <a:lnTo>
                    <a:pt x="38150" y="25196"/>
                  </a:lnTo>
                  <a:lnTo>
                    <a:pt x="38150" y="18008"/>
                  </a:lnTo>
                  <a:lnTo>
                    <a:pt x="6108" y="0"/>
                  </a:lnTo>
                  <a:lnTo>
                    <a:pt x="0" y="323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332">
              <a:extLst>
                <a:ext uri="{FF2B5EF4-FFF2-40B4-BE49-F238E27FC236}">
                  <a16:creationId xmlns:a16="http://schemas.microsoft.com/office/drawing/2014/main" id="{2A107AF0-D340-4DA8-95F6-56A9B2058D64}"/>
                </a:ext>
              </a:extLst>
            </p:cNvPr>
            <p:cNvSpPr/>
            <p:nvPr/>
          </p:nvSpPr>
          <p:spPr>
            <a:xfrm>
              <a:off x="6764400" y="3609723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6121" y="0"/>
                  </a:moveTo>
                  <a:lnTo>
                    <a:pt x="0" y="3594"/>
                  </a:lnTo>
                  <a:lnTo>
                    <a:pt x="37795" y="25565"/>
                  </a:lnTo>
                  <a:lnTo>
                    <a:pt x="37795" y="17995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333">
              <a:extLst>
                <a:ext uri="{FF2B5EF4-FFF2-40B4-BE49-F238E27FC236}">
                  <a16:creationId xmlns:a16="http://schemas.microsoft.com/office/drawing/2014/main" id="{0434D56E-B14C-4D29-9AA7-5A425CCABC57}"/>
                </a:ext>
              </a:extLst>
            </p:cNvPr>
            <p:cNvSpPr/>
            <p:nvPr/>
          </p:nvSpPr>
          <p:spPr>
            <a:xfrm>
              <a:off x="6764400" y="3609723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0" y="3594"/>
                  </a:moveTo>
                  <a:lnTo>
                    <a:pt x="37795" y="25565"/>
                  </a:lnTo>
                  <a:lnTo>
                    <a:pt x="37795" y="17995"/>
                  </a:lnTo>
                  <a:lnTo>
                    <a:pt x="6121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334">
              <a:extLst>
                <a:ext uri="{FF2B5EF4-FFF2-40B4-BE49-F238E27FC236}">
                  <a16:creationId xmlns:a16="http://schemas.microsoft.com/office/drawing/2014/main" id="{EF272ECD-CF96-4866-974A-B79869960B01}"/>
                </a:ext>
              </a:extLst>
            </p:cNvPr>
            <p:cNvSpPr/>
            <p:nvPr/>
          </p:nvSpPr>
          <p:spPr>
            <a:xfrm>
              <a:off x="6719036" y="3583802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6489" y="0"/>
                  </a:moveTo>
                  <a:lnTo>
                    <a:pt x="0" y="3594"/>
                  </a:lnTo>
                  <a:lnTo>
                    <a:pt x="37807" y="25565"/>
                  </a:lnTo>
                  <a:lnTo>
                    <a:pt x="37807" y="17640"/>
                  </a:lnTo>
                  <a:lnTo>
                    <a:pt x="6489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335">
              <a:extLst>
                <a:ext uri="{FF2B5EF4-FFF2-40B4-BE49-F238E27FC236}">
                  <a16:creationId xmlns:a16="http://schemas.microsoft.com/office/drawing/2014/main" id="{59137FCD-4A28-4F26-81E8-76C8F3EBC5FC}"/>
                </a:ext>
              </a:extLst>
            </p:cNvPr>
            <p:cNvSpPr/>
            <p:nvPr/>
          </p:nvSpPr>
          <p:spPr>
            <a:xfrm>
              <a:off x="6719036" y="3583802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0" y="3594"/>
                  </a:moveTo>
                  <a:lnTo>
                    <a:pt x="37807" y="25565"/>
                  </a:lnTo>
                  <a:lnTo>
                    <a:pt x="37807" y="17640"/>
                  </a:lnTo>
                  <a:lnTo>
                    <a:pt x="6489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336">
              <a:extLst>
                <a:ext uri="{FF2B5EF4-FFF2-40B4-BE49-F238E27FC236}">
                  <a16:creationId xmlns:a16="http://schemas.microsoft.com/office/drawing/2014/main" id="{BB22ADD5-3883-4334-B738-8894FB1C89CF}"/>
                </a:ext>
              </a:extLst>
            </p:cNvPr>
            <p:cNvSpPr/>
            <p:nvPr/>
          </p:nvSpPr>
          <p:spPr>
            <a:xfrm>
              <a:off x="6673316" y="3557881"/>
              <a:ext cx="38100" cy="25400"/>
            </a:xfrm>
            <a:custGeom>
              <a:avLst/>
              <a:gdLst/>
              <a:ahLst/>
              <a:cxnLst/>
              <a:rect l="l" t="t" r="r" b="b"/>
              <a:pathLst>
                <a:path w="38100" h="25400">
                  <a:moveTo>
                    <a:pt x="6489" y="0"/>
                  </a:moveTo>
                  <a:lnTo>
                    <a:pt x="0" y="3594"/>
                  </a:lnTo>
                  <a:lnTo>
                    <a:pt x="37807" y="24841"/>
                  </a:lnTo>
                  <a:lnTo>
                    <a:pt x="37807" y="17640"/>
                  </a:lnTo>
                  <a:lnTo>
                    <a:pt x="6489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37">
              <a:extLst>
                <a:ext uri="{FF2B5EF4-FFF2-40B4-BE49-F238E27FC236}">
                  <a16:creationId xmlns:a16="http://schemas.microsoft.com/office/drawing/2014/main" id="{1CDFA6A9-C8BB-4FB1-B7E9-BE972FE032D0}"/>
                </a:ext>
              </a:extLst>
            </p:cNvPr>
            <p:cNvSpPr/>
            <p:nvPr/>
          </p:nvSpPr>
          <p:spPr>
            <a:xfrm>
              <a:off x="6673316" y="3557881"/>
              <a:ext cx="38100" cy="25400"/>
            </a:xfrm>
            <a:custGeom>
              <a:avLst/>
              <a:gdLst/>
              <a:ahLst/>
              <a:cxnLst/>
              <a:rect l="l" t="t" r="r" b="b"/>
              <a:pathLst>
                <a:path w="38100" h="25400">
                  <a:moveTo>
                    <a:pt x="0" y="3594"/>
                  </a:moveTo>
                  <a:lnTo>
                    <a:pt x="37807" y="24841"/>
                  </a:lnTo>
                  <a:lnTo>
                    <a:pt x="37807" y="17640"/>
                  </a:lnTo>
                  <a:lnTo>
                    <a:pt x="6489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5" name="object 338">
              <a:extLst>
                <a:ext uri="{FF2B5EF4-FFF2-40B4-BE49-F238E27FC236}">
                  <a16:creationId xmlns:a16="http://schemas.microsoft.com/office/drawing/2014/main" id="{26D2AF77-F909-46A6-B362-20363C62AF76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866470" y="3450134"/>
              <a:ext cx="151485" cy="103784"/>
            </a:xfrm>
            <a:prstGeom prst="rect">
              <a:avLst/>
            </a:prstGeom>
          </p:spPr>
        </p:pic>
        <p:sp>
          <p:nvSpPr>
            <p:cNvPr id="346" name="object 339">
              <a:extLst>
                <a:ext uri="{FF2B5EF4-FFF2-40B4-BE49-F238E27FC236}">
                  <a16:creationId xmlns:a16="http://schemas.microsoft.com/office/drawing/2014/main" id="{55912278-ED0F-47E7-826D-DF517F36BDEF}"/>
                </a:ext>
              </a:extLst>
            </p:cNvPr>
            <p:cNvSpPr/>
            <p:nvPr/>
          </p:nvSpPr>
          <p:spPr>
            <a:xfrm>
              <a:off x="6866635" y="3449525"/>
              <a:ext cx="151130" cy="104775"/>
            </a:xfrm>
            <a:custGeom>
              <a:avLst/>
              <a:gdLst/>
              <a:ahLst/>
              <a:cxnLst/>
              <a:rect l="l" t="t" r="r" b="b"/>
              <a:pathLst>
                <a:path w="151129" h="104775">
                  <a:moveTo>
                    <a:pt x="0" y="104762"/>
                  </a:moveTo>
                  <a:lnTo>
                    <a:pt x="150837" y="17272"/>
                  </a:lnTo>
                  <a:lnTo>
                    <a:pt x="150837" y="0"/>
                  </a:lnTo>
                  <a:lnTo>
                    <a:pt x="0" y="86753"/>
                  </a:lnTo>
                  <a:lnTo>
                    <a:pt x="0" y="104762"/>
                  </a:lnTo>
                  <a:close/>
                </a:path>
              </a:pathLst>
            </a:custGeom>
            <a:ln w="501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340">
              <a:extLst>
                <a:ext uri="{FF2B5EF4-FFF2-40B4-BE49-F238E27FC236}">
                  <a16:creationId xmlns:a16="http://schemas.microsoft.com/office/drawing/2014/main" id="{88F4F9AC-9092-4A80-A8FC-05825F4CAD4A}"/>
                </a:ext>
              </a:extLst>
            </p:cNvPr>
            <p:cNvSpPr/>
            <p:nvPr/>
          </p:nvSpPr>
          <p:spPr>
            <a:xfrm>
              <a:off x="6654596" y="3414955"/>
              <a:ext cx="212090" cy="139700"/>
            </a:xfrm>
            <a:custGeom>
              <a:avLst/>
              <a:gdLst/>
              <a:ahLst/>
              <a:cxnLst/>
              <a:rect l="l" t="t" r="r" b="b"/>
              <a:pathLst>
                <a:path w="212090" h="139700">
                  <a:moveTo>
                    <a:pt x="0" y="0"/>
                  </a:moveTo>
                  <a:lnTo>
                    <a:pt x="0" y="17284"/>
                  </a:lnTo>
                  <a:lnTo>
                    <a:pt x="212039" y="139331"/>
                  </a:lnTo>
                  <a:lnTo>
                    <a:pt x="212039" y="1213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341">
              <a:extLst>
                <a:ext uri="{FF2B5EF4-FFF2-40B4-BE49-F238E27FC236}">
                  <a16:creationId xmlns:a16="http://schemas.microsoft.com/office/drawing/2014/main" id="{9533CB39-DB29-4C0D-A1EF-9E2139956BEF}"/>
                </a:ext>
              </a:extLst>
            </p:cNvPr>
            <p:cNvSpPr/>
            <p:nvPr/>
          </p:nvSpPr>
          <p:spPr>
            <a:xfrm>
              <a:off x="6654596" y="3414955"/>
              <a:ext cx="212090" cy="139700"/>
            </a:xfrm>
            <a:custGeom>
              <a:avLst/>
              <a:gdLst/>
              <a:ahLst/>
              <a:cxnLst/>
              <a:rect l="l" t="t" r="r" b="b"/>
              <a:pathLst>
                <a:path w="212090" h="139700">
                  <a:moveTo>
                    <a:pt x="0" y="17284"/>
                  </a:moveTo>
                  <a:lnTo>
                    <a:pt x="212039" y="139331"/>
                  </a:lnTo>
                  <a:lnTo>
                    <a:pt x="212039" y="121323"/>
                  </a:lnTo>
                  <a:lnTo>
                    <a:pt x="0" y="0"/>
                  </a:lnTo>
                  <a:lnTo>
                    <a:pt x="0" y="17284"/>
                  </a:lnTo>
                  <a:close/>
                </a:path>
              </a:pathLst>
            </a:custGeom>
            <a:ln w="50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object 342">
              <a:extLst>
                <a:ext uri="{FF2B5EF4-FFF2-40B4-BE49-F238E27FC236}">
                  <a16:creationId xmlns:a16="http://schemas.microsoft.com/office/drawing/2014/main" id="{1F8D5759-047E-432F-8970-E68332CC9462}"/>
                </a:ext>
              </a:extLst>
            </p:cNvPr>
            <p:cNvSpPr/>
            <p:nvPr/>
          </p:nvSpPr>
          <p:spPr>
            <a:xfrm>
              <a:off x="6654596" y="3327478"/>
              <a:ext cx="363220" cy="482600"/>
            </a:xfrm>
            <a:custGeom>
              <a:avLst/>
              <a:gdLst/>
              <a:ahLst/>
              <a:cxnLst/>
              <a:rect l="l" t="t" r="r" b="b"/>
              <a:pathLst>
                <a:path w="363220" h="482600">
                  <a:moveTo>
                    <a:pt x="0" y="87477"/>
                  </a:moveTo>
                  <a:lnTo>
                    <a:pt x="0" y="360362"/>
                  </a:lnTo>
                  <a:lnTo>
                    <a:pt x="18719" y="371525"/>
                  </a:lnTo>
                  <a:lnTo>
                    <a:pt x="25209" y="367563"/>
                  </a:lnTo>
                  <a:lnTo>
                    <a:pt x="56527" y="385927"/>
                  </a:lnTo>
                  <a:lnTo>
                    <a:pt x="56527" y="393128"/>
                  </a:lnTo>
                  <a:lnTo>
                    <a:pt x="109804" y="423722"/>
                  </a:lnTo>
                  <a:lnTo>
                    <a:pt x="115925" y="420128"/>
                  </a:lnTo>
                  <a:lnTo>
                    <a:pt x="147599" y="437769"/>
                  </a:lnTo>
                  <a:lnTo>
                    <a:pt x="147599" y="444969"/>
                  </a:lnTo>
                  <a:lnTo>
                    <a:pt x="212039" y="482409"/>
                  </a:lnTo>
                  <a:lnTo>
                    <a:pt x="362165" y="393484"/>
                  </a:lnTo>
                  <a:lnTo>
                    <a:pt x="362877" y="122047"/>
                  </a:lnTo>
                  <a:lnTo>
                    <a:pt x="151206" y="0"/>
                  </a:lnTo>
                  <a:lnTo>
                    <a:pt x="0" y="87477"/>
                  </a:lnTo>
                  <a:close/>
                </a:path>
              </a:pathLst>
            </a:custGeom>
            <a:ln w="100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0" name="object 343">
              <a:extLst>
                <a:ext uri="{FF2B5EF4-FFF2-40B4-BE49-F238E27FC236}">
                  <a16:creationId xmlns:a16="http://schemas.microsoft.com/office/drawing/2014/main" id="{7FFA837E-84E9-4A0E-A412-E18FEE7DB4BF}"/>
                </a:ext>
              </a:extLst>
            </p:cNvPr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866470" y="2649844"/>
              <a:ext cx="199250" cy="359752"/>
            </a:xfrm>
            <a:prstGeom prst="rect">
              <a:avLst/>
            </a:prstGeom>
          </p:spPr>
        </p:pic>
        <p:sp>
          <p:nvSpPr>
            <p:cNvPr id="351" name="object 344">
              <a:extLst>
                <a:ext uri="{FF2B5EF4-FFF2-40B4-BE49-F238E27FC236}">
                  <a16:creationId xmlns:a16="http://schemas.microsoft.com/office/drawing/2014/main" id="{5615DFBD-1EAA-4071-8296-3F4B7D71D4C7}"/>
                </a:ext>
              </a:extLst>
            </p:cNvPr>
            <p:cNvSpPr/>
            <p:nvPr/>
          </p:nvSpPr>
          <p:spPr>
            <a:xfrm>
              <a:off x="6866635" y="2649247"/>
              <a:ext cx="151130" cy="360680"/>
            </a:xfrm>
            <a:custGeom>
              <a:avLst/>
              <a:gdLst/>
              <a:ahLst/>
              <a:cxnLst/>
              <a:rect l="l" t="t" r="r" b="b"/>
              <a:pathLst>
                <a:path w="151129" h="360680">
                  <a:moveTo>
                    <a:pt x="0" y="360349"/>
                  </a:moveTo>
                  <a:lnTo>
                    <a:pt x="150126" y="271437"/>
                  </a:lnTo>
                  <a:lnTo>
                    <a:pt x="150837" y="0"/>
                  </a:lnTo>
                  <a:lnTo>
                    <a:pt x="0" y="86753"/>
                  </a:lnTo>
                  <a:lnTo>
                    <a:pt x="0" y="360349"/>
                  </a:lnTo>
                  <a:close/>
                </a:path>
              </a:pathLst>
            </a:custGeom>
            <a:ln w="501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2" name="object 345">
              <a:extLst>
                <a:ext uri="{FF2B5EF4-FFF2-40B4-BE49-F238E27FC236}">
                  <a16:creationId xmlns:a16="http://schemas.microsoft.com/office/drawing/2014/main" id="{724D4135-EC47-459A-AE75-9F9CC4522F35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654622" y="2615071"/>
              <a:ext cx="211683" cy="394106"/>
            </a:xfrm>
            <a:prstGeom prst="rect">
              <a:avLst/>
            </a:prstGeom>
          </p:spPr>
        </p:pic>
        <p:sp>
          <p:nvSpPr>
            <p:cNvPr id="353" name="object 346">
              <a:extLst>
                <a:ext uri="{FF2B5EF4-FFF2-40B4-BE49-F238E27FC236}">
                  <a16:creationId xmlns:a16="http://schemas.microsoft.com/office/drawing/2014/main" id="{A58B1612-4AA5-47B2-B2D8-1D8157355F03}"/>
                </a:ext>
              </a:extLst>
            </p:cNvPr>
            <p:cNvSpPr/>
            <p:nvPr/>
          </p:nvSpPr>
          <p:spPr>
            <a:xfrm>
              <a:off x="6654596" y="2614678"/>
              <a:ext cx="212090" cy="394970"/>
            </a:xfrm>
            <a:custGeom>
              <a:avLst/>
              <a:gdLst/>
              <a:ahLst/>
              <a:cxnLst/>
              <a:rect l="l" t="t" r="r" b="b"/>
              <a:pathLst>
                <a:path w="212090" h="394969">
                  <a:moveTo>
                    <a:pt x="0" y="272884"/>
                  </a:moveTo>
                  <a:lnTo>
                    <a:pt x="0" y="0"/>
                  </a:lnTo>
                  <a:lnTo>
                    <a:pt x="212039" y="121323"/>
                  </a:lnTo>
                  <a:lnTo>
                    <a:pt x="212039" y="394919"/>
                  </a:lnTo>
                  <a:lnTo>
                    <a:pt x="147599" y="357479"/>
                  </a:lnTo>
                  <a:lnTo>
                    <a:pt x="147599" y="350278"/>
                  </a:lnTo>
                  <a:lnTo>
                    <a:pt x="115925" y="332638"/>
                  </a:lnTo>
                  <a:lnTo>
                    <a:pt x="109804" y="336245"/>
                  </a:lnTo>
                  <a:lnTo>
                    <a:pt x="56527" y="305638"/>
                  </a:lnTo>
                  <a:lnTo>
                    <a:pt x="56527" y="298450"/>
                  </a:lnTo>
                  <a:lnTo>
                    <a:pt x="25209" y="280085"/>
                  </a:lnTo>
                  <a:lnTo>
                    <a:pt x="18719" y="284048"/>
                  </a:lnTo>
                  <a:lnTo>
                    <a:pt x="0" y="272884"/>
                  </a:lnTo>
                  <a:close/>
                </a:path>
              </a:pathLst>
            </a:custGeom>
            <a:ln w="50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347">
              <a:extLst>
                <a:ext uri="{FF2B5EF4-FFF2-40B4-BE49-F238E27FC236}">
                  <a16:creationId xmlns:a16="http://schemas.microsoft.com/office/drawing/2014/main" id="{2B78F4B8-7816-41C1-BD9C-EE90F06C38D2}"/>
                </a:ext>
              </a:extLst>
            </p:cNvPr>
            <p:cNvSpPr/>
            <p:nvPr/>
          </p:nvSpPr>
          <p:spPr>
            <a:xfrm>
              <a:off x="6654596" y="2527924"/>
              <a:ext cx="363855" cy="9525"/>
            </a:xfrm>
            <a:custGeom>
              <a:avLst/>
              <a:gdLst/>
              <a:ahLst/>
              <a:cxnLst/>
              <a:rect l="l" t="t" r="r" b="b"/>
              <a:pathLst>
                <a:path w="363854" h="9525">
                  <a:moveTo>
                    <a:pt x="363245" y="1079"/>
                  </a:moveTo>
                  <a:lnTo>
                    <a:pt x="154800" y="1079"/>
                  </a:lnTo>
                  <a:lnTo>
                    <a:pt x="154800" y="723"/>
                  </a:lnTo>
                  <a:lnTo>
                    <a:pt x="153720" y="723"/>
                  </a:lnTo>
                  <a:lnTo>
                    <a:pt x="153720" y="355"/>
                  </a:lnTo>
                  <a:lnTo>
                    <a:pt x="152641" y="355"/>
                  </a:lnTo>
                  <a:lnTo>
                    <a:pt x="152641" y="0"/>
                  </a:lnTo>
                  <a:lnTo>
                    <a:pt x="151206" y="0"/>
                  </a:lnTo>
                  <a:lnTo>
                    <a:pt x="151206" y="355"/>
                  </a:lnTo>
                  <a:lnTo>
                    <a:pt x="150126" y="355"/>
                  </a:lnTo>
                  <a:lnTo>
                    <a:pt x="150126" y="723"/>
                  </a:lnTo>
                  <a:lnTo>
                    <a:pt x="149047" y="723"/>
                  </a:lnTo>
                  <a:lnTo>
                    <a:pt x="149047" y="1079"/>
                  </a:lnTo>
                  <a:lnTo>
                    <a:pt x="0" y="1079"/>
                  </a:lnTo>
                  <a:lnTo>
                    <a:pt x="0" y="1435"/>
                  </a:lnTo>
                  <a:lnTo>
                    <a:pt x="147967" y="1435"/>
                  </a:lnTo>
                  <a:lnTo>
                    <a:pt x="147967" y="1803"/>
                  </a:lnTo>
                  <a:lnTo>
                    <a:pt x="0" y="1803"/>
                  </a:lnTo>
                  <a:lnTo>
                    <a:pt x="0" y="2159"/>
                  </a:lnTo>
                  <a:lnTo>
                    <a:pt x="147599" y="2159"/>
                  </a:lnTo>
                  <a:lnTo>
                    <a:pt x="147599" y="2514"/>
                  </a:lnTo>
                  <a:lnTo>
                    <a:pt x="146519" y="2514"/>
                  </a:lnTo>
                  <a:lnTo>
                    <a:pt x="146519" y="2882"/>
                  </a:lnTo>
                  <a:lnTo>
                    <a:pt x="145440" y="2882"/>
                  </a:lnTo>
                  <a:lnTo>
                    <a:pt x="145440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144360" y="3594"/>
                  </a:lnTo>
                  <a:lnTo>
                    <a:pt x="144360" y="3962"/>
                  </a:lnTo>
                  <a:lnTo>
                    <a:pt x="144005" y="3962"/>
                  </a:lnTo>
                  <a:lnTo>
                    <a:pt x="144005" y="4318"/>
                  </a:lnTo>
                  <a:lnTo>
                    <a:pt x="142925" y="4318"/>
                  </a:lnTo>
                  <a:lnTo>
                    <a:pt x="142925" y="4673"/>
                  </a:lnTo>
                  <a:lnTo>
                    <a:pt x="0" y="4673"/>
                  </a:lnTo>
                  <a:lnTo>
                    <a:pt x="0" y="5041"/>
                  </a:lnTo>
                  <a:lnTo>
                    <a:pt x="141846" y="5041"/>
                  </a:lnTo>
                  <a:lnTo>
                    <a:pt x="141846" y="5397"/>
                  </a:lnTo>
                  <a:lnTo>
                    <a:pt x="0" y="5397"/>
                  </a:lnTo>
                  <a:lnTo>
                    <a:pt x="0" y="5753"/>
                  </a:lnTo>
                  <a:lnTo>
                    <a:pt x="141122" y="5753"/>
                  </a:lnTo>
                  <a:lnTo>
                    <a:pt x="141122" y="6121"/>
                  </a:lnTo>
                  <a:lnTo>
                    <a:pt x="140398" y="6121"/>
                  </a:lnTo>
                  <a:lnTo>
                    <a:pt x="140398" y="6477"/>
                  </a:lnTo>
                  <a:lnTo>
                    <a:pt x="139319" y="6477"/>
                  </a:lnTo>
                  <a:lnTo>
                    <a:pt x="139319" y="6832"/>
                  </a:lnTo>
                  <a:lnTo>
                    <a:pt x="0" y="6832"/>
                  </a:lnTo>
                  <a:lnTo>
                    <a:pt x="0" y="7200"/>
                  </a:lnTo>
                  <a:lnTo>
                    <a:pt x="138239" y="7200"/>
                  </a:lnTo>
                  <a:lnTo>
                    <a:pt x="138239" y="7556"/>
                  </a:lnTo>
                  <a:lnTo>
                    <a:pt x="137528" y="7556"/>
                  </a:lnTo>
                  <a:lnTo>
                    <a:pt x="137528" y="7912"/>
                  </a:lnTo>
                  <a:lnTo>
                    <a:pt x="136804" y="7912"/>
                  </a:lnTo>
                  <a:lnTo>
                    <a:pt x="136804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135724" y="8636"/>
                  </a:lnTo>
                  <a:lnTo>
                    <a:pt x="135724" y="8991"/>
                  </a:lnTo>
                  <a:lnTo>
                    <a:pt x="167767" y="8991"/>
                  </a:lnTo>
                  <a:lnTo>
                    <a:pt x="167767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167043" y="8280"/>
                  </a:lnTo>
                  <a:lnTo>
                    <a:pt x="167043" y="7912"/>
                  </a:lnTo>
                  <a:lnTo>
                    <a:pt x="166319" y="7912"/>
                  </a:lnTo>
                  <a:lnTo>
                    <a:pt x="166319" y="7556"/>
                  </a:lnTo>
                  <a:lnTo>
                    <a:pt x="165608" y="7556"/>
                  </a:lnTo>
                  <a:lnTo>
                    <a:pt x="165608" y="7200"/>
                  </a:lnTo>
                  <a:lnTo>
                    <a:pt x="363245" y="7200"/>
                  </a:lnTo>
                  <a:lnTo>
                    <a:pt x="363245" y="6832"/>
                  </a:lnTo>
                  <a:lnTo>
                    <a:pt x="164160" y="6832"/>
                  </a:lnTo>
                  <a:lnTo>
                    <a:pt x="164160" y="6477"/>
                  </a:lnTo>
                  <a:lnTo>
                    <a:pt x="163449" y="6477"/>
                  </a:lnTo>
                  <a:lnTo>
                    <a:pt x="163449" y="6121"/>
                  </a:lnTo>
                  <a:lnTo>
                    <a:pt x="162725" y="6121"/>
                  </a:lnTo>
                  <a:lnTo>
                    <a:pt x="162725" y="5753"/>
                  </a:lnTo>
                  <a:lnTo>
                    <a:pt x="363245" y="5753"/>
                  </a:lnTo>
                  <a:lnTo>
                    <a:pt x="363245" y="5397"/>
                  </a:lnTo>
                  <a:lnTo>
                    <a:pt x="162001" y="5397"/>
                  </a:lnTo>
                  <a:lnTo>
                    <a:pt x="162001" y="5041"/>
                  </a:lnTo>
                  <a:lnTo>
                    <a:pt x="363245" y="5041"/>
                  </a:lnTo>
                  <a:lnTo>
                    <a:pt x="363245" y="4673"/>
                  </a:lnTo>
                  <a:lnTo>
                    <a:pt x="160921" y="4673"/>
                  </a:lnTo>
                  <a:lnTo>
                    <a:pt x="160921" y="4318"/>
                  </a:lnTo>
                  <a:lnTo>
                    <a:pt x="159842" y="4318"/>
                  </a:lnTo>
                  <a:lnTo>
                    <a:pt x="159842" y="3962"/>
                  </a:lnTo>
                  <a:lnTo>
                    <a:pt x="159118" y="3962"/>
                  </a:lnTo>
                  <a:lnTo>
                    <a:pt x="159118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158407" y="3238"/>
                  </a:lnTo>
                  <a:lnTo>
                    <a:pt x="158407" y="2882"/>
                  </a:lnTo>
                  <a:lnTo>
                    <a:pt x="157327" y="2882"/>
                  </a:lnTo>
                  <a:lnTo>
                    <a:pt x="157327" y="2514"/>
                  </a:lnTo>
                  <a:lnTo>
                    <a:pt x="156248" y="2514"/>
                  </a:lnTo>
                  <a:lnTo>
                    <a:pt x="156248" y="2159"/>
                  </a:lnTo>
                  <a:lnTo>
                    <a:pt x="363245" y="2159"/>
                  </a:lnTo>
                  <a:lnTo>
                    <a:pt x="363245" y="1803"/>
                  </a:lnTo>
                  <a:lnTo>
                    <a:pt x="155879" y="1803"/>
                  </a:lnTo>
                  <a:lnTo>
                    <a:pt x="155879" y="1435"/>
                  </a:lnTo>
                  <a:lnTo>
                    <a:pt x="363245" y="1435"/>
                  </a:lnTo>
                  <a:lnTo>
                    <a:pt x="363245" y="1079"/>
                  </a:lnTo>
                  <a:close/>
                </a:path>
              </a:pathLst>
            </a:custGeom>
            <a:solidFill>
              <a:srgbClr val="DCDC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348">
              <a:extLst>
                <a:ext uri="{FF2B5EF4-FFF2-40B4-BE49-F238E27FC236}">
                  <a16:creationId xmlns:a16="http://schemas.microsoft.com/office/drawing/2014/main" id="{2D4A2EFA-1E24-43E2-9429-C257E76EABC0}"/>
                </a:ext>
              </a:extLst>
            </p:cNvPr>
            <p:cNvSpPr/>
            <p:nvPr/>
          </p:nvSpPr>
          <p:spPr>
            <a:xfrm>
              <a:off x="6654596" y="2536915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68"/>
                  </a:moveTo>
                  <a:lnTo>
                    <a:pt x="168846" y="368"/>
                  </a:lnTo>
                  <a:lnTo>
                    <a:pt x="168846" y="0"/>
                  </a:lnTo>
                  <a:lnTo>
                    <a:pt x="135001" y="0"/>
                  </a:lnTo>
                  <a:lnTo>
                    <a:pt x="135001" y="368"/>
                  </a:lnTo>
                  <a:lnTo>
                    <a:pt x="0" y="368"/>
                  </a:lnTo>
                  <a:lnTo>
                    <a:pt x="0" y="723"/>
                  </a:lnTo>
                  <a:lnTo>
                    <a:pt x="133921" y="723"/>
                  </a:lnTo>
                  <a:lnTo>
                    <a:pt x="133921" y="1092"/>
                  </a:lnTo>
                  <a:lnTo>
                    <a:pt x="133565" y="1092"/>
                  </a:lnTo>
                  <a:lnTo>
                    <a:pt x="133565" y="1447"/>
                  </a:lnTo>
                  <a:lnTo>
                    <a:pt x="0" y="1447"/>
                  </a:lnTo>
                  <a:lnTo>
                    <a:pt x="0" y="1803"/>
                  </a:lnTo>
                  <a:lnTo>
                    <a:pt x="132486" y="1803"/>
                  </a:lnTo>
                  <a:lnTo>
                    <a:pt x="132486" y="2171"/>
                  </a:lnTo>
                  <a:lnTo>
                    <a:pt x="131406" y="2171"/>
                  </a:lnTo>
                  <a:lnTo>
                    <a:pt x="131406" y="2527"/>
                  </a:lnTo>
                  <a:lnTo>
                    <a:pt x="130327" y="2527"/>
                  </a:lnTo>
                  <a:lnTo>
                    <a:pt x="130327" y="2882"/>
                  </a:lnTo>
                  <a:lnTo>
                    <a:pt x="0" y="2882"/>
                  </a:lnTo>
                  <a:lnTo>
                    <a:pt x="0" y="3251"/>
                  </a:lnTo>
                  <a:lnTo>
                    <a:pt x="129959" y="3251"/>
                  </a:lnTo>
                  <a:lnTo>
                    <a:pt x="129959" y="3606"/>
                  </a:lnTo>
                  <a:lnTo>
                    <a:pt x="128879" y="3606"/>
                  </a:lnTo>
                  <a:lnTo>
                    <a:pt x="128879" y="3962"/>
                  </a:lnTo>
                  <a:lnTo>
                    <a:pt x="127800" y="3962"/>
                  </a:lnTo>
                  <a:lnTo>
                    <a:pt x="127800" y="4330"/>
                  </a:lnTo>
                  <a:lnTo>
                    <a:pt x="0" y="4330"/>
                  </a:lnTo>
                  <a:lnTo>
                    <a:pt x="0" y="4686"/>
                  </a:lnTo>
                  <a:lnTo>
                    <a:pt x="126720" y="4686"/>
                  </a:lnTo>
                  <a:lnTo>
                    <a:pt x="126720" y="5041"/>
                  </a:lnTo>
                  <a:lnTo>
                    <a:pt x="0" y="5041"/>
                  </a:lnTo>
                  <a:lnTo>
                    <a:pt x="0" y="5410"/>
                  </a:lnTo>
                  <a:lnTo>
                    <a:pt x="126365" y="5410"/>
                  </a:lnTo>
                  <a:lnTo>
                    <a:pt x="126365" y="5765"/>
                  </a:lnTo>
                  <a:lnTo>
                    <a:pt x="125285" y="5765"/>
                  </a:lnTo>
                  <a:lnTo>
                    <a:pt x="125285" y="6121"/>
                  </a:lnTo>
                  <a:lnTo>
                    <a:pt x="124206" y="6121"/>
                  </a:lnTo>
                  <a:lnTo>
                    <a:pt x="124206" y="6489"/>
                  </a:lnTo>
                  <a:lnTo>
                    <a:pt x="0" y="6489"/>
                  </a:lnTo>
                  <a:lnTo>
                    <a:pt x="0" y="6845"/>
                  </a:lnTo>
                  <a:lnTo>
                    <a:pt x="123126" y="6845"/>
                  </a:lnTo>
                  <a:lnTo>
                    <a:pt x="123126" y="7200"/>
                  </a:lnTo>
                  <a:lnTo>
                    <a:pt x="122758" y="7200"/>
                  </a:lnTo>
                  <a:lnTo>
                    <a:pt x="122758" y="7569"/>
                  </a:lnTo>
                  <a:lnTo>
                    <a:pt x="121678" y="7569"/>
                  </a:lnTo>
                  <a:lnTo>
                    <a:pt x="121678" y="7924"/>
                  </a:lnTo>
                  <a:lnTo>
                    <a:pt x="0" y="7924"/>
                  </a:lnTo>
                  <a:lnTo>
                    <a:pt x="0" y="8280"/>
                  </a:lnTo>
                  <a:lnTo>
                    <a:pt x="120599" y="8280"/>
                  </a:lnTo>
                  <a:lnTo>
                    <a:pt x="120599" y="8648"/>
                  </a:lnTo>
                  <a:lnTo>
                    <a:pt x="0" y="8648"/>
                  </a:lnTo>
                  <a:lnTo>
                    <a:pt x="0" y="9004"/>
                  </a:lnTo>
                  <a:lnTo>
                    <a:pt x="119519" y="9004"/>
                  </a:lnTo>
                  <a:lnTo>
                    <a:pt x="119519" y="9359"/>
                  </a:lnTo>
                  <a:lnTo>
                    <a:pt x="119164" y="9359"/>
                  </a:lnTo>
                  <a:lnTo>
                    <a:pt x="119164" y="9728"/>
                  </a:lnTo>
                  <a:lnTo>
                    <a:pt x="118084" y="9728"/>
                  </a:lnTo>
                  <a:lnTo>
                    <a:pt x="118084" y="10083"/>
                  </a:lnTo>
                  <a:lnTo>
                    <a:pt x="0" y="10083"/>
                  </a:lnTo>
                  <a:lnTo>
                    <a:pt x="0" y="10452"/>
                  </a:lnTo>
                  <a:lnTo>
                    <a:pt x="117360" y="10452"/>
                  </a:lnTo>
                  <a:lnTo>
                    <a:pt x="117360" y="10807"/>
                  </a:lnTo>
                  <a:lnTo>
                    <a:pt x="116281" y="10807"/>
                  </a:lnTo>
                  <a:lnTo>
                    <a:pt x="116281" y="11163"/>
                  </a:lnTo>
                  <a:lnTo>
                    <a:pt x="115557" y="11163"/>
                  </a:lnTo>
                  <a:lnTo>
                    <a:pt x="115557" y="11531"/>
                  </a:lnTo>
                  <a:lnTo>
                    <a:pt x="0" y="11531"/>
                  </a:lnTo>
                  <a:lnTo>
                    <a:pt x="0" y="11887"/>
                  </a:lnTo>
                  <a:lnTo>
                    <a:pt x="114477" y="11887"/>
                  </a:lnTo>
                  <a:lnTo>
                    <a:pt x="114477" y="12242"/>
                  </a:lnTo>
                  <a:lnTo>
                    <a:pt x="113766" y="12242"/>
                  </a:lnTo>
                  <a:lnTo>
                    <a:pt x="113766" y="12611"/>
                  </a:lnTo>
                  <a:lnTo>
                    <a:pt x="0" y="12611"/>
                  </a:lnTo>
                  <a:lnTo>
                    <a:pt x="0" y="12966"/>
                  </a:lnTo>
                  <a:lnTo>
                    <a:pt x="363245" y="12966"/>
                  </a:lnTo>
                  <a:lnTo>
                    <a:pt x="363245" y="12611"/>
                  </a:lnTo>
                  <a:lnTo>
                    <a:pt x="190080" y="12611"/>
                  </a:lnTo>
                  <a:lnTo>
                    <a:pt x="190080" y="12242"/>
                  </a:lnTo>
                  <a:lnTo>
                    <a:pt x="189357" y="12242"/>
                  </a:lnTo>
                  <a:lnTo>
                    <a:pt x="189357" y="11887"/>
                  </a:lnTo>
                  <a:lnTo>
                    <a:pt x="363245" y="11887"/>
                  </a:lnTo>
                  <a:lnTo>
                    <a:pt x="363245" y="11531"/>
                  </a:lnTo>
                  <a:lnTo>
                    <a:pt x="187921" y="11531"/>
                  </a:lnTo>
                  <a:lnTo>
                    <a:pt x="187921" y="11163"/>
                  </a:lnTo>
                  <a:lnTo>
                    <a:pt x="187566" y="11163"/>
                  </a:lnTo>
                  <a:lnTo>
                    <a:pt x="187566" y="10807"/>
                  </a:lnTo>
                  <a:lnTo>
                    <a:pt x="186486" y="10807"/>
                  </a:lnTo>
                  <a:lnTo>
                    <a:pt x="186486" y="10452"/>
                  </a:lnTo>
                  <a:lnTo>
                    <a:pt x="363245" y="10452"/>
                  </a:lnTo>
                  <a:lnTo>
                    <a:pt x="363245" y="10083"/>
                  </a:lnTo>
                  <a:lnTo>
                    <a:pt x="185762" y="10083"/>
                  </a:lnTo>
                  <a:lnTo>
                    <a:pt x="185762" y="9728"/>
                  </a:lnTo>
                  <a:lnTo>
                    <a:pt x="184683" y="9728"/>
                  </a:lnTo>
                  <a:lnTo>
                    <a:pt x="184683" y="9359"/>
                  </a:lnTo>
                  <a:lnTo>
                    <a:pt x="183959" y="9359"/>
                  </a:lnTo>
                  <a:lnTo>
                    <a:pt x="183959" y="9004"/>
                  </a:lnTo>
                  <a:lnTo>
                    <a:pt x="363245" y="9004"/>
                  </a:lnTo>
                  <a:lnTo>
                    <a:pt x="363245" y="8648"/>
                  </a:lnTo>
                  <a:lnTo>
                    <a:pt x="183248" y="8648"/>
                  </a:lnTo>
                  <a:lnTo>
                    <a:pt x="183248" y="8280"/>
                  </a:lnTo>
                  <a:lnTo>
                    <a:pt x="363245" y="8280"/>
                  </a:lnTo>
                  <a:lnTo>
                    <a:pt x="363245" y="7924"/>
                  </a:lnTo>
                  <a:lnTo>
                    <a:pt x="182168" y="7924"/>
                  </a:lnTo>
                  <a:lnTo>
                    <a:pt x="182168" y="7569"/>
                  </a:lnTo>
                  <a:lnTo>
                    <a:pt x="181089" y="7569"/>
                  </a:lnTo>
                  <a:lnTo>
                    <a:pt x="181089" y="7200"/>
                  </a:lnTo>
                  <a:lnTo>
                    <a:pt x="180365" y="7200"/>
                  </a:lnTo>
                  <a:lnTo>
                    <a:pt x="180365" y="6845"/>
                  </a:lnTo>
                  <a:lnTo>
                    <a:pt x="363245" y="6845"/>
                  </a:lnTo>
                  <a:lnTo>
                    <a:pt x="363245" y="6489"/>
                  </a:lnTo>
                  <a:lnTo>
                    <a:pt x="179641" y="6489"/>
                  </a:lnTo>
                  <a:lnTo>
                    <a:pt x="179641" y="6121"/>
                  </a:lnTo>
                  <a:lnTo>
                    <a:pt x="178562" y="6121"/>
                  </a:lnTo>
                  <a:lnTo>
                    <a:pt x="178562" y="5765"/>
                  </a:lnTo>
                  <a:lnTo>
                    <a:pt x="177482" y="5765"/>
                  </a:lnTo>
                  <a:lnTo>
                    <a:pt x="177482" y="5410"/>
                  </a:lnTo>
                  <a:lnTo>
                    <a:pt x="363245" y="5410"/>
                  </a:lnTo>
                  <a:lnTo>
                    <a:pt x="363245" y="5041"/>
                  </a:lnTo>
                  <a:lnTo>
                    <a:pt x="177126" y="5041"/>
                  </a:lnTo>
                  <a:lnTo>
                    <a:pt x="177126" y="4686"/>
                  </a:lnTo>
                  <a:lnTo>
                    <a:pt x="363245" y="4686"/>
                  </a:lnTo>
                  <a:lnTo>
                    <a:pt x="363245" y="4330"/>
                  </a:lnTo>
                  <a:lnTo>
                    <a:pt x="176047" y="4330"/>
                  </a:lnTo>
                  <a:lnTo>
                    <a:pt x="176047" y="3962"/>
                  </a:lnTo>
                  <a:lnTo>
                    <a:pt x="174967" y="3962"/>
                  </a:lnTo>
                  <a:lnTo>
                    <a:pt x="174967" y="3606"/>
                  </a:lnTo>
                  <a:lnTo>
                    <a:pt x="173888" y="3606"/>
                  </a:lnTo>
                  <a:lnTo>
                    <a:pt x="173888" y="3251"/>
                  </a:lnTo>
                  <a:lnTo>
                    <a:pt x="363245" y="3251"/>
                  </a:lnTo>
                  <a:lnTo>
                    <a:pt x="363245" y="2882"/>
                  </a:lnTo>
                  <a:lnTo>
                    <a:pt x="173520" y="2882"/>
                  </a:lnTo>
                  <a:lnTo>
                    <a:pt x="173520" y="2527"/>
                  </a:lnTo>
                  <a:lnTo>
                    <a:pt x="172440" y="2527"/>
                  </a:lnTo>
                  <a:lnTo>
                    <a:pt x="172440" y="2171"/>
                  </a:lnTo>
                  <a:lnTo>
                    <a:pt x="171361" y="2171"/>
                  </a:lnTo>
                  <a:lnTo>
                    <a:pt x="171361" y="1803"/>
                  </a:lnTo>
                  <a:lnTo>
                    <a:pt x="363245" y="1803"/>
                  </a:lnTo>
                  <a:lnTo>
                    <a:pt x="363245" y="1447"/>
                  </a:lnTo>
                  <a:lnTo>
                    <a:pt x="170281" y="1447"/>
                  </a:lnTo>
                  <a:lnTo>
                    <a:pt x="170281" y="1092"/>
                  </a:lnTo>
                  <a:lnTo>
                    <a:pt x="169926" y="1092"/>
                  </a:lnTo>
                  <a:lnTo>
                    <a:pt x="169926" y="723"/>
                  </a:lnTo>
                  <a:lnTo>
                    <a:pt x="363245" y="723"/>
                  </a:lnTo>
                  <a:lnTo>
                    <a:pt x="363245" y="368"/>
                  </a:lnTo>
                  <a:close/>
                </a:path>
              </a:pathLst>
            </a:custGeom>
            <a:solidFill>
              <a:srgbClr val="DEDE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349">
              <a:extLst>
                <a:ext uri="{FF2B5EF4-FFF2-40B4-BE49-F238E27FC236}">
                  <a16:creationId xmlns:a16="http://schemas.microsoft.com/office/drawing/2014/main" id="{0B9D1E32-A9CD-4BC8-8FC6-256CD53CBDD5}"/>
                </a:ext>
              </a:extLst>
            </p:cNvPr>
            <p:cNvSpPr/>
            <p:nvPr/>
          </p:nvSpPr>
          <p:spPr>
            <a:xfrm>
              <a:off x="6654596" y="2549882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723"/>
                  </a:moveTo>
                  <a:lnTo>
                    <a:pt x="191528" y="723"/>
                  </a:lnTo>
                  <a:lnTo>
                    <a:pt x="191528" y="355"/>
                  </a:lnTo>
                  <a:lnTo>
                    <a:pt x="191160" y="355"/>
                  </a:lnTo>
                  <a:lnTo>
                    <a:pt x="191160" y="0"/>
                  </a:lnTo>
                  <a:lnTo>
                    <a:pt x="112687" y="0"/>
                  </a:lnTo>
                  <a:lnTo>
                    <a:pt x="112687" y="355"/>
                  </a:lnTo>
                  <a:lnTo>
                    <a:pt x="112318" y="355"/>
                  </a:lnTo>
                  <a:lnTo>
                    <a:pt x="112318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110883" y="1079"/>
                  </a:lnTo>
                  <a:lnTo>
                    <a:pt x="110883" y="1435"/>
                  </a:lnTo>
                  <a:lnTo>
                    <a:pt x="110159" y="1435"/>
                  </a:lnTo>
                  <a:lnTo>
                    <a:pt x="110159" y="1803"/>
                  </a:lnTo>
                  <a:lnTo>
                    <a:pt x="109080" y="1803"/>
                  </a:lnTo>
                  <a:lnTo>
                    <a:pt x="109080" y="2159"/>
                  </a:lnTo>
                  <a:lnTo>
                    <a:pt x="0" y="2159"/>
                  </a:lnTo>
                  <a:lnTo>
                    <a:pt x="0" y="2514"/>
                  </a:lnTo>
                  <a:lnTo>
                    <a:pt x="108724" y="2514"/>
                  </a:lnTo>
                  <a:lnTo>
                    <a:pt x="108724" y="2882"/>
                  </a:lnTo>
                  <a:lnTo>
                    <a:pt x="107645" y="2882"/>
                  </a:lnTo>
                  <a:lnTo>
                    <a:pt x="107645" y="3238"/>
                  </a:lnTo>
                  <a:lnTo>
                    <a:pt x="0" y="3238"/>
                  </a:lnTo>
                  <a:lnTo>
                    <a:pt x="0" y="3962"/>
                  </a:lnTo>
                  <a:lnTo>
                    <a:pt x="105486" y="3962"/>
                  </a:lnTo>
                  <a:lnTo>
                    <a:pt x="105486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105117" y="4673"/>
                  </a:lnTo>
                  <a:lnTo>
                    <a:pt x="105117" y="5041"/>
                  </a:lnTo>
                  <a:lnTo>
                    <a:pt x="104038" y="5041"/>
                  </a:lnTo>
                  <a:lnTo>
                    <a:pt x="104038" y="5397"/>
                  </a:lnTo>
                  <a:lnTo>
                    <a:pt x="102958" y="5397"/>
                  </a:lnTo>
                  <a:lnTo>
                    <a:pt x="102958" y="5753"/>
                  </a:lnTo>
                  <a:lnTo>
                    <a:pt x="0" y="5753"/>
                  </a:lnTo>
                  <a:lnTo>
                    <a:pt x="0" y="6121"/>
                  </a:lnTo>
                  <a:lnTo>
                    <a:pt x="101879" y="6121"/>
                  </a:lnTo>
                  <a:lnTo>
                    <a:pt x="101879" y="6477"/>
                  </a:lnTo>
                  <a:lnTo>
                    <a:pt x="101168" y="6477"/>
                  </a:lnTo>
                  <a:lnTo>
                    <a:pt x="101168" y="6845"/>
                  </a:lnTo>
                  <a:lnTo>
                    <a:pt x="0" y="6845"/>
                  </a:lnTo>
                  <a:lnTo>
                    <a:pt x="0" y="7556"/>
                  </a:lnTo>
                  <a:lnTo>
                    <a:pt x="99364" y="7556"/>
                  </a:lnTo>
                  <a:lnTo>
                    <a:pt x="99364" y="7924"/>
                  </a:lnTo>
                  <a:lnTo>
                    <a:pt x="98285" y="7924"/>
                  </a:lnTo>
                  <a:lnTo>
                    <a:pt x="98285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97561" y="8636"/>
                  </a:lnTo>
                  <a:lnTo>
                    <a:pt x="97561" y="9004"/>
                  </a:lnTo>
                  <a:lnTo>
                    <a:pt x="96837" y="9004"/>
                  </a:lnTo>
                  <a:lnTo>
                    <a:pt x="96837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96126" y="9715"/>
                  </a:lnTo>
                  <a:lnTo>
                    <a:pt x="96126" y="10083"/>
                  </a:lnTo>
                  <a:lnTo>
                    <a:pt x="95046" y="10083"/>
                  </a:lnTo>
                  <a:lnTo>
                    <a:pt x="95046" y="10439"/>
                  </a:lnTo>
                  <a:lnTo>
                    <a:pt x="93967" y="10439"/>
                  </a:lnTo>
                  <a:lnTo>
                    <a:pt x="93967" y="10795"/>
                  </a:lnTo>
                  <a:lnTo>
                    <a:pt x="0" y="10795"/>
                  </a:lnTo>
                  <a:lnTo>
                    <a:pt x="0" y="11163"/>
                  </a:lnTo>
                  <a:lnTo>
                    <a:pt x="93243" y="11163"/>
                  </a:lnTo>
                  <a:lnTo>
                    <a:pt x="93243" y="11518"/>
                  </a:lnTo>
                  <a:lnTo>
                    <a:pt x="92519" y="11518"/>
                  </a:lnTo>
                  <a:lnTo>
                    <a:pt x="92519" y="11874"/>
                  </a:lnTo>
                  <a:lnTo>
                    <a:pt x="0" y="11874"/>
                  </a:lnTo>
                  <a:lnTo>
                    <a:pt x="0" y="12598"/>
                  </a:lnTo>
                  <a:lnTo>
                    <a:pt x="90360" y="12598"/>
                  </a:lnTo>
                  <a:lnTo>
                    <a:pt x="90360" y="12954"/>
                  </a:lnTo>
                  <a:lnTo>
                    <a:pt x="0" y="12954"/>
                  </a:lnTo>
                  <a:lnTo>
                    <a:pt x="0" y="13322"/>
                  </a:lnTo>
                  <a:lnTo>
                    <a:pt x="363245" y="13322"/>
                  </a:lnTo>
                  <a:lnTo>
                    <a:pt x="363245" y="12954"/>
                  </a:lnTo>
                  <a:lnTo>
                    <a:pt x="212763" y="12954"/>
                  </a:lnTo>
                  <a:lnTo>
                    <a:pt x="212763" y="12598"/>
                  </a:lnTo>
                  <a:lnTo>
                    <a:pt x="363245" y="12598"/>
                  </a:lnTo>
                  <a:lnTo>
                    <a:pt x="363245" y="11874"/>
                  </a:lnTo>
                  <a:lnTo>
                    <a:pt x="211328" y="11874"/>
                  </a:lnTo>
                  <a:lnTo>
                    <a:pt x="211328" y="11518"/>
                  </a:lnTo>
                  <a:lnTo>
                    <a:pt x="210604" y="11518"/>
                  </a:lnTo>
                  <a:lnTo>
                    <a:pt x="210604" y="11163"/>
                  </a:lnTo>
                  <a:lnTo>
                    <a:pt x="363245" y="11163"/>
                  </a:lnTo>
                  <a:lnTo>
                    <a:pt x="363245" y="10795"/>
                  </a:lnTo>
                  <a:lnTo>
                    <a:pt x="209169" y="10795"/>
                  </a:lnTo>
                  <a:lnTo>
                    <a:pt x="209169" y="10439"/>
                  </a:lnTo>
                  <a:lnTo>
                    <a:pt x="208800" y="10439"/>
                  </a:lnTo>
                  <a:lnTo>
                    <a:pt x="208800" y="10083"/>
                  </a:lnTo>
                  <a:lnTo>
                    <a:pt x="207721" y="10083"/>
                  </a:lnTo>
                  <a:lnTo>
                    <a:pt x="207721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206997" y="9359"/>
                  </a:lnTo>
                  <a:lnTo>
                    <a:pt x="206997" y="9004"/>
                  </a:lnTo>
                  <a:lnTo>
                    <a:pt x="205917" y="9004"/>
                  </a:lnTo>
                  <a:lnTo>
                    <a:pt x="205917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205206" y="8280"/>
                  </a:lnTo>
                  <a:lnTo>
                    <a:pt x="205206" y="7924"/>
                  </a:lnTo>
                  <a:lnTo>
                    <a:pt x="204127" y="7924"/>
                  </a:lnTo>
                  <a:lnTo>
                    <a:pt x="204127" y="7556"/>
                  </a:lnTo>
                  <a:lnTo>
                    <a:pt x="363245" y="7556"/>
                  </a:lnTo>
                  <a:lnTo>
                    <a:pt x="363245" y="6845"/>
                  </a:lnTo>
                  <a:lnTo>
                    <a:pt x="202323" y="6845"/>
                  </a:lnTo>
                  <a:lnTo>
                    <a:pt x="202323" y="6477"/>
                  </a:lnTo>
                  <a:lnTo>
                    <a:pt x="201968" y="6477"/>
                  </a:lnTo>
                  <a:lnTo>
                    <a:pt x="201968" y="6121"/>
                  </a:lnTo>
                  <a:lnTo>
                    <a:pt x="363245" y="6121"/>
                  </a:lnTo>
                  <a:lnTo>
                    <a:pt x="363245" y="5753"/>
                  </a:lnTo>
                  <a:lnTo>
                    <a:pt x="200888" y="5753"/>
                  </a:lnTo>
                  <a:lnTo>
                    <a:pt x="200888" y="5397"/>
                  </a:lnTo>
                  <a:lnTo>
                    <a:pt x="199809" y="5397"/>
                  </a:lnTo>
                  <a:lnTo>
                    <a:pt x="199809" y="5041"/>
                  </a:lnTo>
                  <a:lnTo>
                    <a:pt x="198716" y="5041"/>
                  </a:lnTo>
                  <a:lnTo>
                    <a:pt x="198716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198361" y="4318"/>
                  </a:lnTo>
                  <a:lnTo>
                    <a:pt x="198361" y="3962"/>
                  </a:lnTo>
                  <a:lnTo>
                    <a:pt x="363245" y="3962"/>
                  </a:lnTo>
                  <a:lnTo>
                    <a:pt x="363245" y="3238"/>
                  </a:lnTo>
                  <a:lnTo>
                    <a:pt x="196202" y="3238"/>
                  </a:lnTo>
                  <a:lnTo>
                    <a:pt x="196202" y="2882"/>
                  </a:lnTo>
                  <a:lnTo>
                    <a:pt x="195122" y="2882"/>
                  </a:lnTo>
                  <a:lnTo>
                    <a:pt x="195122" y="2514"/>
                  </a:lnTo>
                  <a:lnTo>
                    <a:pt x="363245" y="2514"/>
                  </a:lnTo>
                  <a:lnTo>
                    <a:pt x="363245" y="2159"/>
                  </a:lnTo>
                  <a:lnTo>
                    <a:pt x="194767" y="2159"/>
                  </a:lnTo>
                  <a:lnTo>
                    <a:pt x="194767" y="1803"/>
                  </a:lnTo>
                  <a:lnTo>
                    <a:pt x="193687" y="1803"/>
                  </a:lnTo>
                  <a:lnTo>
                    <a:pt x="193687" y="1435"/>
                  </a:lnTo>
                  <a:lnTo>
                    <a:pt x="192608" y="1435"/>
                  </a:lnTo>
                  <a:lnTo>
                    <a:pt x="192608" y="1079"/>
                  </a:lnTo>
                  <a:lnTo>
                    <a:pt x="363245" y="1079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350">
              <a:extLst>
                <a:ext uri="{FF2B5EF4-FFF2-40B4-BE49-F238E27FC236}">
                  <a16:creationId xmlns:a16="http://schemas.microsoft.com/office/drawing/2014/main" id="{8C295963-A23A-4CA8-A676-6ED3B7C99088}"/>
                </a:ext>
              </a:extLst>
            </p:cNvPr>
            <p:cNvSpPr/>
            <p:nvPr/>
          </p:nvSpPr>
          <p:spPr>
            <a:xfrm>
              <a:off x="6654596" y="2563204"/>
              <a:ext cx="363855" cy="10160"/>
            </a:xfrm>
            <a:custGeom>
              <a:avLst/>
              <a:gdLst/>
              <a:ahLst/>
              <a:cxnLst/>
              <a:rect l="l" t="t" r="r" b="b"/>
              <a:pathLst>
                <a:path w="363854" h="10160">
                  <a:moveTo>
                    <a:pt x="363245" y="1079"/>
                  </a:moveTo>
                  <a:lnTo>
                    <a:pt x="216001" y="1079"/>
                  </a:lnTo>
                  <a:lnTo>
                    <a:pt x="216001" y="711"/>
                  </a:lnTo>
                  <a:lnTo>
                    <a:pt x="214922" y="711"/>
                  </a:lnTo>
                  <a:lnTo>
                    <a:pt x="214922" y="355"/>
                  </a:lnTo>
                  <a:lnTo>
                    <a:pt x="213842" y="355"/>
                  </a:lnTo>
                  <a:lnTo>
                    <a:pt x="213842" y="0"/>
                  </a:lnTo>
                  <a:lnTo>
                    <a:pt x="90004" y="0"/>
                  </a:lnTo>
                  <a:lnTo>
                    <a:pt x="90004" y="355"/>
                  </a:lnTo>
                  <a:lnTo>
                    <a:pt x="88925" y="355"/>
                  </a:lnTo>
                  <a:lnTo>
                    <a:pt x="88925" y="711"/>
                  </a:lnTo>
                  <a:lnTo>
                    <a:pt x="87845" y="711"/>
                  </a:lnTo>
                  <a:lnTo>
                    <a:pt x="87845" y="1079"/>
                  </a:lnTo>
                  <a:lnTo>
                    <a:pt x="0" y="1079"/>
                  </a:lnTo>
                  <a:lnTo>
                    <a:pt x="0" y="1435"/>
                  </a:lnTo>
                  <a:lnTo>
                    <a:pt x="86766" y="1435"/>
                  </a:lnTo>
                  <a:lnTo>
                    <a:pt x="86766" y="1803"/>
                  </a:lnTo>
                  <a:lnTo>
                    <a:pt x="86398" y="1803"/>
                  </a:lnTo>
                  <a:lnTo>
                    <a:pt x="86398" y="2159"/>
                  </a:lnTo>
                  <a:lnTo>
                    <a:pt x="0" y="2159"/>
                  </a:lnTo>
                  <a:lnTo>
                    <a:pt x="0" y="2882"/>
                  </a:lnTo>
                  <a:lnTo>
                    <a:pt x="84239" y="2882"/>
                  </a:lnTo>
                  <a:lnTo>
                    <a:pt x="84239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83159" y="3594"/>
                  </a:lnTo>
                  <a:lnTo>
                    <a:pt x="83159" y="3962"/>
                  </a:lnTo>
                  <a:lnTo>
                    <a:pt x="82804" y="3962"/>
                  </a:lnTo>
                  <a:lnTo>
                    <a:pt x="82804" y="4318"/>
                  </a:lnTo>
                  <a:lnTo>
                    <a:pt x="81724" y="4318"/>
                  </a:lnTo>
                  <a:lnTo>
                    <a:pt x="81724" y="4673"/>
                  </a:lnTo>
                  <a:lnTo>
                    <a:pt x="0" y="4673"/>
                  </a:lnTo>
                  <a:lnTo>
                    <a:pt x="0" y="5041"/>
                  </a:lnTo>
                  <a:lnTo>
                    <a:pt x="80645" y="5041"/>
                  </a:lnTo>
                  <a:lnTo>
                    <a:pt x="80645" y="5397"/>
                  </a:lnTo>
                  <a:lnTo>
                    <a:pt x="79921" y="5397"/>
                  </a:lnTo>
                  <a:lnTo>
                    <a:pt x="79921" y="5753"/>
                  </a:lnTo>
                  <a:lnTo>
                    <a:pt x="0" y="5753"/>
                  </a:lnTo>
                  <a:lnTo>
                    <a:pt x="0" y="6477"/>
                  </a:lnTo>
                  <a:lnTo>
                    <a:pt x="78117" y="6477"/>
                  </a:lnTo>
                  <a:lnTo>
                    <a:pt x="78117" y="6832"/>
                  </a:lnTo>
                  <a:lnTo>
                    <a:pt x="77406" y="6832"/>
                  </a:lnTo>
                  <a:lnTo>
                    <a:pt x="77406" y="7200"/>
                  </a:lnTo>
                  <a:lnTo>
                    <a:pt x="0" y="7200"/>
                  </a:lnTo>
                  <a:lnTo>
                    <a:pt x="0" y="7556"/>
                  </a:lnTo>
                  <a:lnTo>
                    <a:pt x="76327" y="7556"/>
                  </a:lnTo>
                  <a:lnTo>
                    <a:pt x="76327" y="7912"/>
                  </a:lnTo>
                  <a:lnTo>
                    <a:pt x="75603" y="7912"/>
                  </a:lnTo>
                  <a:lnTo>
                    <a:pt x="75603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74523" y="8636"/>
                  </a:lnTo>
                  <a:lnTo>
                    <a:pt x="74523" y="8991"/>
                  </a:lnTo>
                  <a:lnTo>
                    <a:pt x="73799" y="8991"/>
                  </a:lnTo>
                  <a:lnTo>
                    <a:pt x="73799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230047" y="9359"/>
                  </a:lnTo>
                  <a:lnTo>
                    <a:pt x="230047" y="8991"/>
                  </a:lnTo>
                  <a:lnTo>
                    <a:pt x="228968" y="8991"/>
                  </a:lnTo>
                  <a:lnTo>
                    <a:pt x="228968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228244" y="8280"/>
                  </a:lnTo>
                  <a:lnTo>
                    <a:pt x="228244" y="7912"/>
                  </a:lnTo>
                  <a:lnTo>
                    <a:pt x="227520" y="7912"/>
                  </a:lnTo>
                  <a:lnTo>
                    <a:pt x="227520" y="7556"/>
                  </a:lnTo>
                  <a:lnTo>
                    <a:pt x="363245" y="7556"/>
                  </a:lnTo>
                  <a:lnTo>
                    <a:pt x="363245" y="7200"/>
                  </a:lnTo>
                  <a:lnTo>
                    <a:pt x="226441" y="7200"/>
                  </a:lnTo>
                  <a:lnTo>
                    <a:pt x="226441" y="6832"/>
                  </a:lnTo>
                  <a:lnTo>
                    <a:pt x="225361" y="6832"/>
                  </a:lnTo>
                  <a:lnTo>
                    <a:pt x="225361" y="6477"/>
                  </a:lnTo>
                  <a:lnTo>
                    <a:pt x="363245" y="6477"/>
                  </a:lnTo>
                  <a:lnTo>
                    <a:pt x="363245" y="5753"/>
                  </a:lnTo>
                  <a:lnTo>
                    <a:pt x="223926" y="5753"/>
                  </a:lnTo>
                  <a:lnTo>
                    <a:pt x="223926" y="5397"/>
                  </a:lnTo>
                  <a:lnTo>
                    <a:pt x="223202" y="5397"/>
                  </a:lnTo>
                  <a:lnTo>
                    <a:pt x="223202" y="5041"/>
                  </a:lnTo>
                  <a:lnTo>
                    <a:pt x="363245" y="5041"/>
                  </a:lnTo>
                  <a:lnTo>
                    <a:pt x="363245" y="4673"/>
                  </a:lnTo>
                  <a:lnTo>
                    <a:pt x="222123" y="4673"/>
                  </a:lnTo>
                  <a:lnTo>
                    <a:pt x="222123" y="4318"/>
                  </a:lnTo>
                  <a:lnTo>
                    <a:pt x="221043" y="4318"/>
                  </a:lnTo>
                  <a:lnTo>
                    <a:pt x="221043" y="3962"/>
                  </a:lnTo>
                  <a:lnTo>
                    <a:pt x="219964" y="3962"/>
                  </a:lnTo>
                  <a:lnTo>
                    <a:pt x="219964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219608" y="3238"/>
                  </a:lnTo>
                  <a:lnTo>
                    <a:pt x="219608" y="2882"/>
                  </a:lnTo>
                  <a:lnTo>
                    <a:pt x="363245" y="2882"/>
                  </a:lnTo>
                  <a:lnTo>
                    <a:pt x="363245" y="2159"/>
                  </a:lnTo>
                  <a:lnTo>
                    <a:pt x="217449" y="2159"/>
                  </a:lnTo>
                  <a:lnTo>
                    <a:pt x="217449" y="1803"/>
                  </a:lnTo>
                  <a:lnTo>
                    <a:pt x="216357" y="1803"/>
                  </a:lnTo>
                  <a:lnTo>
                    <a:pt x="216357" y="1435"/>
                  </a:lnTo>
                  <a:lnTo>
                    <a:pt x="363245" y="1435"/>
                  </a:lnTo>
                  <a:lnTo>
                    <a:pt x="363245" y="1079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351">
              <a:extLst>
                <a:ext uri="{FF2B5EF4-FFF2-40B4-BE49-F238E27FC236}">
                  <a16:creationId xmlns:a16="http://schemas.microsoft.com/office/drawing/2014/main" id="{2941C930-ABEA-413A-AB0D-3060417DED3D}"/>
                </a:ext>
              </a:extLst>
            </p:cNvPr>
            <p:cNvSpPr/>
            <p:nvPr/>
          </p:nvSpPr>
          <p:spPr>
            <a:xfrm>
              <a:off x="6654596" y="2572920"/>
              <a:ext cx="363855" cy="10160"/>
            </a:xfrm>
            <a:custGeom>
              <a:avLst/>
              <a:gdLst/>
              <a:ahLst/>
              <a:cxnLst/>
              <a:rect l="l" t="t" r="r" b="b"/>
              <a:pathLst>
                <a:path w="363854" h="10160">
                  <a:moveTo>
                    <a:pt x="363245" y="0"/>
                  </a:moveTo>
                  <a:lnTo>
                    <a:pt x="0" y="0"/>
                  </a:lnTo>
                  <a:lnTo>
                    <a:pt x="0" y="355"/>
                  </a:lnTo>
                  <a:lnTo>
                    <a:pt x="72364" y="355"/>
                  </a:lnTo>
                  <a:lnTo>
                    <a:pt x="72364" y="723"/>
                  </a:lnTo>
                  <a:lnTo>
                    <a:pt x="71285" y="723"/>
                  </a:lnTo>
                  <a:lnTo>
                    <a:pt x="71285" y="1079"/>
                  </a:lnTo>
                  <a:lnTo>
                    <a:pt x="0" y="1079"/>
                  </a:lnTo>
                  <a:lnTo>
                    <a:pt x="0" y="1447"/>
                  </a:lnTo>
                  <a:lnTo>
                    <a:pt x="70205" y="1447"/>
                  </a:lnTo>
                  <a:lnTo>
                    <a:pt x="70205" y="1803"/>
                  </a:lnTo>
                  <a:lnTo>
                    <a:pt x="69126" y="1803"/>
                  </a:lnTo>
                  <a:lnTo>
                    <a:pt x="69126" y="2159"/>
                  </a:lnTo>
                  <a:lnTo>
                    <a:pt x="0" y="2159"/>
                  </a:lnTo>
                  <a:lnTo>
                    <a:pt x="0" y="2527"/>
                  </a:lnTo>
                  <a:lnTo>
                    <a:pt x="68757" y="2527"/>
                  </a:lnTo>
                  <a:lnTo>
                    <a:pt x="68757" y="2882"/>
                  </a:lnTo>
                  <a:lnTo>
                    <a:pt x="67678" y="2882"/>
                  </a:lnTo>
                  <a:lnTo>
                    <a:pt x="67678" y="3238"/>
                  </a:lnTo>
                  <a:lnTo>
                    <a:pt x="66598" y="3238"/>
                  </a:lnTo>
                  <a:lnTo>
                    <a:pt x="66598" y="3606"/>
                  </a:lnTo>
                  <a:lnTo>
                    <a:pt x="0" y="3606"/>
                  </a:lnTo>
                  <a:lnTo>
                    <a:pt x="0" y="3962"/>
                  </a:lnTo>
                  <a:lnTo>
                    <a:pt x="65519" y="3962"/>
                  </a:lnTo>
                  <a:lnTo>
                    <a:pt x="65519" y="4318"/>
                  </a:lnTo>
                  <a:lnTo>
                    <a:pt x="65163" y="4318"/>
                  </a:lnTo>
                  <a:lnTo>
                    <a:pt x="65163" y="4686"/>
                  </a:lnTo>
                  <a:lnTo>
                    <a:pt x="0" y="4686"/>
                  </a:lnTo>
                  <a:lnTo>
                    <a:pt x="0" y="5397"/>
                  </a:lnTo>
                  <a:lnTo>
                    <a:pt x="63004" y="5397"/>
                  </a:lnTo>
                  <a:lnTo>
                    <a:pt x="63004" y="5765"/>
                  </a:lnTo>
                  <a:lnTo>
                    <a:pt x="0" y="5765"/>
                  </a:lnTo>
                  <a:lnTo>
                    <a:pt x="0" y="6121"/>
                  </a:lnTo>
                  <a:lnTo>
                    <a:pt x="61925" y="6121"/>
                  </a:lnTo>
                  <a:lnTo>
                    <a:pt x="61925" y="6477"/>
                  </a:lnTo>
                  <a:lnTo>
                    <a:pt x="61556" y="6477"/>
                  </a:lnTo>
                  <a:lnTo>
                    <a:pt x="61556" y="6845"/>
                  </a:lnTo>
                  <a:lnTo>
                    <a:pt x="60477" y="6845"/>
                  </a:lnTo>
                  <a:lnTo>
                    <a:pt x="60477" y="7200"/>
                  </a:lnTo>
                  <a:lnTo>
                    <a:pt x="0" y="7200"/>
                  </a:lnTo>
                  <a:lnTo>
                    <a:pt x="0" y="7556"/>
                  </a:lnTo>
                  <a:lnTo>
                    <a:pt x="59766" y="7556"/>
                  </a:lnTo>
                  <a:lnTo>
                    <a:pt x="59766" y="7924"/>
                  </a:lnTo>
                  <a:lnTo>
                    <a:pt x="58318" y="7924"/>
                  </a:lnTo>
                  <a:lnTo>
                    <a:pt x="58318" y="8280"/>
                  </a:lnTo>
                  <a:lnTo>
                    <a:pt x="0" y="8280"/>
                  </a:lnTo>
                  <a:lnTo>
                    <a:pt x="0" y="9004"/>
                  </a:lnTo>
                  <a:lnTo>
                    <a:pt x="56883" y="9004"/>
                  </a:lnTo>
                  <a:lnTo>
                    <a:pt x="56883" y="9359"/>
                  </a:lnTo>
                  <a:lnTo>
                    <a:pt x="56159" y="9359"/>
                  </a:lnTo>
                  <a:lnTo>
                    <a:pt x="56159" y="9715"/>
                  </a:lnTo>
                  <a:lnTo>
                    <a:pt x="0" y="9715"/>
                  </a:lnTo>
                  <a:lnTo>
                    <a:pt x="0" y="10083"/>
                  </a:lnTo>
                  <a:lnTo>
                    <a:pt x="363245" y="10083"/>
                  </a:lnTo>
                  <a:lnTo>
                    <a:pt x="363245" y="9715"/>
                  </a:lnTo>
                  <a:lnTo>
                    <a:pt x="247688" y="9715"/>
                  </a:lnTo>
                  <a:lnTo>
                    <a:pt x="247688" y="9359"/>
                  </a:lnTo>
                  <a:lnTo>
                    <a:pt x="246964" y="9359"/>
                  </a:lnTo>
                  <a:lnTo>
                    <a:pt x="246964" y="9004"/>
                  </a:lnTo>
                  <a:lnTo>
                    <a:pt x="363245" y="9004"/>
                  </a:lnTo>
                  <a:lnTo>
                    <a:pt x="363245" y="8280"/>
                  </a:lnTo>
                  <a:lnTo>
                    <a:pt x="245160" y="8280"/>
                  </a:lnTo>
                  <a:lnTo>
                    <a:pt x="245160" y="7924"/>
                  </a:lnTo>
                  <a:lnTo>
                    <a:pt x="244081" y="7924"/>
                  </a:lnTo>
                  <a:lnTo>
                    <a:pt x="244081" y="7556"/>
                  </a:lnTo>
                  <a:lnTo>
                    <a:pt x="363245" y="7556"/>
                  </a:lnTo>
                  <a:lnTo>
                    <a:pt x="363245" y="7200"/>
                  </a:lnTo>
                  <a:lnTo>
                    <a:pt x="243357" y="7200"/>
                  </a:lnTo>
                  <a:lnTo>
                    <a:pt x="243357" y="6845"/>
                  </a:lnTo>
                  <a:lnTo>
                    <a:pt x="242277" y="6845"/>
                  </a:lnTo>
                  <a:lnTo>
                    <a:pt x="242277" y="6477"/>
                  </a:lnTo>
                  <a:lnTo>
                    <a:pt x="241566" y="6477"/>
                  </a:lnTo>
                  <a:lnTo>
                    <a:pt x="241566" y="6121"/>
                  </a:lnTo>
                  <a:lnTo>
                    <a:pt x="363245" y="6121"/>
                  </a:lnTo>
                  <a:lnTo>
                    <a:pt x="363245" y="5765"/>
                  </a:lnTo>
                  <a:lnTo>
                    <a:pt x="240842" y="5765"/>
                  </a:lnTo>
                  <a:lnTo>
                    <a:pt x="240842" y="5397"/>
                  </a:lnTo>
                  <a:lnTo>
                    <a:pt x="363245" y="5397"/>
                  </a:lnTo>
                  <a:lnTo>
                    <a:pt x="363245" y="4686"/>
                  </a:lnTo>
                  <a:lnTo>
                    <a:pt x="238683" y="4686"/>
                  </a:lnTo>
                  <a:lnTo>
                    <a:pt x="238683" y="4318"/>
                  </a:lnTo>
                  <a:lnTo>
                    <a:pt x="238328" y="4318"/>
                  </a:lnTo>
                  <a:lnTo>
                    <a:pt x="238328" y="3962"/>
                  </a:lnTo>
                  <a:lnTo>
                    <a:pt x="363245" y="3962"/>
                  </a:lnTo>
                  <a:lnTo>
                    <a:pt x="363245" y="3606"/>
                  </a:lnTo>
                  <a:lnTo>
                    <a:pt x="237248" y="3606"/>
                  </a:lnTo>
                  <a:lnTo>
                    <a:pt x="237248" y="3238"/>
                  </a:lnTo>
                  <a:lnTo>
                    <a:pt x="236169" y="3238"/>
                  </a:lnTo>
                  <a:lnTo>
                    <a:pt x="236169" y="2882"/>
                  </a:lnTo>
                  <a:lnTo>
                    <a:pt x="235077" y="2882"/>
                  </a:lnTo>
                  <a:lnTo>
                    <a:pt x="235077" y="2527"/>
                  </a:lnTo>
                  <a:lnTo>
                    <a:pt x="363245" y="2527"/>
                  </a:lnTo>
                  <a:lnTo>
                    <a:pt x="363245" y="2159"/>
                  </a:lnTo>
                  <a:lnTo>
                    <a:pt x="234721" y="2159"/>
                  </a:lnTo>
                  <a:lnTo>
                    <a:pt x="234721" y="1803"/>
                  </a:lnTo>
                  <a:lnTo>
                    <a:pt x="233641" y="1803"/>
                  </a:lnTo>
                  <a:lnTo>
                    <a:pt x="233641" y="1447"/>
                  </a:lnTo>
                  <a:lnTo>
                    <a:pt x="363245" y="1447"/>
                  </a:lnTo>
                  <a:lnTo>
                    <a:pt x="363245" y="1079"/>
                  </a:lnTo>
                  <a:lnTo>
                    <a:pt x="232562" y="1079"/>
                  </a:lnTo>
                  <a:lnTo>
                    <a:pt x="232562" y="723"/>
                  </a:lnTo>
                  <a:lnTo>
                    <a:pt x="231482" y="723"/>
                  </a:lnTo>
                  <a:lnTo>
                    <a:pt x="231482" y="355"/>
                  </a:lnTo>
                  <a:lnTo>
                    <a:pt x="363245" y="355"/>
                  </a:lnTo>
                  <a:lnTo>
                    <a:pt x="363245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2">
              <a:extLst>
                <a:ext uri="{FF2B5EF4-FFF2-40B4-BE49-F238E27FC236}">
                  <a16:creationId xmlns:a16="http://schemas.microsoft.com/office/drawing/2014/main" id="{9B9F5A60-3C9B-4271-BC20-B100F8CB28EB}"/>
                </a:ext>
              </a:extLst>
            </p:cNvPr>
            <p:cNvSpPr/>
            <p:nvPr/>
          </p:nvSpPr>
          <p:spPr>
            <a:xfrm>
              <a:off x="6654596" y="2583004"/>
              <a:ext cx="363855" cy="12700"/>
            </a:xfrm>
            <a:custGeom>
              <a:avLst/>
              <a:gdLst/>
              <a:ahLst/>
              <a:cxnLst/>
              <a:rect l="l" t="t" r="r" b="b"/>
              <a:pathLst>
                <a:path w="363854" h="12700">
                  <a:moveTo>
                    <a:pt x="363245" y="723"/>
                  </a:moveTo>
                  <a:lnTo>
                    <a:pt x="249123" y="723"/>
                  </a:lnTo>
                  <a:lnTo>
                    <a:pt x="249123" y="355"/>
                  </a:lnTo>
                  <a:lnTo>
                    <a:pt x="248767" y="355"/>
                  </a:lnTo>
                  <a:lnTo>
                    <a:pt x="248767" y="0"/>
                  </a:lnTo>
                  <a:lnTo>
                    <a:pt x="55079" y="0"/>
                  </a:lnTo>
                  <a:lnTo>
                    <a:pt x="55079" y="355"/>
                  </a:lnTo>
                  <a:lnTo>
                    <a:pt x="54368" y="355"/>
                  </a:lnTo>
                  <a:lnTo>
                    <a:pt x="54368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53289" y="1079"/>
                  </a:lnTo>
                  <a:lnTo>
                    <a:pt x="53289" y="1435"/>
                  </a:lnTo>
                  <a:lnTo>
                    <a:pt x="52565" y="1435"/>
                  </a:lnTo>
                  <a:lnTo>
                    <a:pt x="52565" y="1803"/>
                  </a:lnTo>
                  <a:lnTo>
                    <a:pt x="0" y="1803"/>
                  </a:lnTo>
                  <a:lnTo>
                    <a:pt x="0" y="2514"/>
                  </a:lnTo>
                  <a:lnTo>
                    <a:pt x="50406" y="2514"/>
                  </a:lnTo>
                  <a:lnTo>
                    <a:pt x="50406" y="2882"/>
                  </a:lnTo>
                  <a:lnTo>
                    <a:pt x="50038" y="2882"/>
                  </a:lnTo>
                  <a:lnTo>
                    <a:pt x="50038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48958" y="3594"/>
                  </a:lnTo>
                  <a:lnTo>
                    <a:pt x="48958" y="3962"/>
                  </a:lnTo>
                  <a:lnTo>
                    <a:pt x="47879" y="3962"/>
                  </a:lnTo>
                  <a:lnTo>
                    <a:pt x="47879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46799" y="4673"/>
                  </a:lnTo>
                  <a:lnTo>
                    <a:pt x="46799" y="5041"/>
                  </a:lnTo>
                  <a:lnTo>
                    <a:pt x="46443" y="5041"/>
                  </a:lnTo>
                  <a:lnTo>
                    <a:pt x="46443" y="5397"/>
                  </a:lnTo>
                  <a:lnTo>
                    <a:pt x="0" y="5397"/>
                  </a:lnTo>
                  <a:lnTo>
                    <a:pt x="0" y="6121"/>
                  </a:lnTo>
                  <a:lnTo>
                    <a:pt x="44284" y="6121"/>
                  </a:lnTo>
                  <a:lnTo>
                    <a:pt x="44284" y="6477"/>
                  </a:lnTo>
                  <a:lnTo>
                    <a:pt x="43561" y="6477"/>
                  </a:lnTo>
                  <a:lnTo>
                    <a:pt x="43561" y="6832"/>
                  </a:lnTo>
                  <a:lnTo>
                    <a:pt x="0" y="6832"/>
                  </a:lnTo>
                  <a:lnTo>
                    <a:pt x="0" y="7200"/>
                  </a:lnTo>
                  <a:lnTo>
                    <a:pt x="42837" y="7200"/>
                  </a:lnTo>
                  <a:lnTo>
                    <a:pt x="42837" y="7556"/>
                  </a:lnTo>
                  <a:lnTo>
                    <a:pt x="41757" y="7556"/>
                  </a:lnTo>
                  <a:lnTo>
                    <a:pt x="41757" y="7912"/>
                  </a:lnTo>
                  <a:lnTo>
                    <a:pt x="0" y="7912"/>
                  </a:lnTo>
                  <a:lnTo>
                    <a:pt x="0" y="8280"/>
                  </a:lnTo>
                  <a:lnTo>
                    <a:pt x="40678" y="8280"/>
                  </a:lnTo>
                  <a:lnTo>
                    <a:pt x="40678" y="8636"/>
                  </a:lnTo>
                  <a:lnTo>
                    <a:pt x="39966" y="8636"/>
                  </a:lnTo>
                  <a:lnTo>
                    <a:pt x="39966" y="8991"/>
                  </a:lnTo>
                  <a:lnTo>
                    <a:pt x="0" y="8991"/>
                  </a:lnTo>
                  <a:lnTo>
                    <a:pt x="0" y="9715"/>
                  </a:lnTo>
                  <a:lnTo>
                    <a:pt x="38163" y="9715"/>
                  </a:lnTo>
                  <a:lnTo>
                    <a:pt x="38163" y="10083"/>
                  </a:lnTo>
                  <a:lnTo>
                    <a:pt x="37084" y="10083"/>
                  </a:lnTo>
                  <a:lnTo>
                    <a:pt x="37084" y="10439"/>
                  </a:lnTo>
                  <a:lnTo>
                    <a:pt x="0" y="10439"/>
                  </a:lnTo>
                  <a:lnTo>
                    <a:pt x="0" y="11163"/>
                  </a:lnTo>
                  <a:lnTo>
                    <a:pt x="35648" y="11163"/>
                  </a:lnTo>
                  <a:lnTo>
                    <a:pt x="35648" y="11518"/>
                  </a:lnTo>
                  <a:lnTo>
                    <a:pt x="34925" y="11518"/>
                  </a:lnTo>
                  <a:lnTo>
                    <a:pt x="34925" y="11874"/>
                  </a:lnTo>
                  <a:lnTo>
                    <a:pt x="0" y="11874"/>
                  </a:lnTo>
                  <a:lnTo>
                    <a:pt x="0" y="12242"/>
                  </a:lnTo>
                  <a:lnTo>
                    <a:pt x="33845" y="12242"/>
                  </a:lnTo>
                  <a:lnTo>
                    <a:pt x="33845" y="12598"/>
                  </a:lnTo>
                  <a:lnTo>
                    <a:pt x="270002" y="12598"/>
                  </a:lnTo>
                  <a:lnTo>
                    <a:pt x="270002" y="12242"/>
                  </a:lnTo>
                  <a:lnTo>
                    <a:pt x="363245" y="12242"/>
                  </a:lnTo>
                  <a:lnTo>
                    <a:pt x="363245" y="11874"/>
                  </a:lnTo>
                  <a:lnTo>
                    <a:pt x="268922" y="11874"/>
                  </a:lnTo>
                  <a:lnTo>
                    <a:pt x="268922" y="11518"/>
                  </a:lnTo>
                  <a:lnTo>
                    <a:pt x="268198" y="11518"/>
                  </a:lnTo>
                  <a:lnTo>
                    <a:pt x="268198" y="11163"/>
                  </a:lnTo>
                  <a:lnTo>
                    <a:pt x="363245" y="11163"/>
                  </a:lnTo>
                  <a:lnTo>
                    <a:pt x="363245" y="10439"/>
                  </a:lnTo>
                  <a:lnTo>
                    <a:pt x="266763" y="10439"/>
                  </a:lnTo>
                  <a:lnTo>
                    <a:pt x="266763" y="10083"/>
                  </a:lnTo>
                  <a:lnTo>
                    <a:pt x="265328" y="10083"/>
                  </a:lnTo>
                  <a:lnTo>
                    <a:pt x="265328" y="9715"/>
                  </a:lnTo>
                  <a:lnTo>
                    <a:pt x="363245" y="9715"/>
                  </a:lnTo>
                  <a:lnTo>
                    <a:pt x="363245" y="8991"/>
                  </a:lnTo>
                  <a:lnTo>
                    <a:pt x="263525" y="8991"/>
                  </a:lnTo>
                  <a:lnTo>
                    <a:pt x="263525" y="8636"/>
                  </a:lnTo>
                  <a:lnTo>
                    <a:pt x="263169" y="8636"/>
                  </a:lnTo>
                  <a:lnTo>
                    <a:pt x="263169" y="8280"/>
                  </a:lnTo>
                  <a:lnTo>
                    <a:pt x="363245" y="8280"/>
                  </a:lnTo>
                  <a:lnTo>
                    <a:pt x="363245" y="7912"/>
                  </a:lnTo>
                  <a:lnTo>
                    <a:pt x="261721" y="7912"/>
                  </a:lnTo>
                  <a:lnTo>
                    <a:pt x="261721" y="7556"/>
                  </a:lnTo>
                  <a:lnTo>
                    <a:pt x="260997" y="7556"/>
                  </a:lnTo>
                  <a:lnTo>
                    <a:pt x="260997" y="7200"/>
                  </a:lnTo>
                  <a:lnTo>
                    <a:pt x="363245" y="7200"/>
                  </a:lnTo>
                  <a:lnTo>
                    <a:pt x="363245" y="6832"/>
                  </a:lnTo>
                  <a:lnTo>
                    <a:pt x="259918" y="6832"/>
                  </a:lnTo>
                  <a:lnTo>
                    <a:pt x="259918" y="6477"/>
                  </a:lnTo>
                  <a:lnTo>
                    <a:pt x="259562" y="6477"/>
                  </a:lnTo>
                  <a:lnTo>
                    <a:pt x="259562" y="6121"/>
                  </a:lnTo>
                  <a:lnTo>
                    <a:pt x="363245" y="6121"/>
                  </a:lnTo>
                  <a:lnTo>
                    <a:pt x="363245" y="5397"/>
                  </a:lnTo>
                  <a:lnTo>
                    <a:pt x="257403" y="5397"/>
                  </a:lnTo>
                  <a:lnTo>
                    <a:pt x="257403" y="5041"/>
                  </a:lnTo>
                  <a:lnTo>
                    <a:pt x="256324" y="5041"/>
                  </a:lnTo>
                  <a:lnTo>
                    <a:pt x="256324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255968" y="4318"/>
                  </a:lnTo>
                  <a:lnTo>
                    <a:pt x="255968" y="3962"/>
                  </a:lnTo>
                  <a:lnTo>
                    <a:pt x="254889" y="3962"/>
                  </a:lnTo>
                  <a:lnTo>
                    <a:pt x="254889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253809" y="3238"/>
                  </a:lnTo>
                  <a:lnTo>
                    <a:pt x="253809" y="2882"/>
                  </a:lnTo>
                  <a:lnTo>
                    <a:pt x="252717" y="2882"/>
                  </a:lnTo>
                  <a:lnTo>
                    <a:pt x="252717" y="2514"/>
                  </a:lnTo>
                  <a:lnTo>
                    <a:pt x="363245" y="2514"/>
                  </a:lnTo>
                  <a:lnTo>
                    <a:pt x="363245" y="1803"/>
                  </a:lnTo>
                  <a:lnTo>
                    <a:pt x="251282" y="1803"/>
                  </a:lnTo>
                  <a:lnTo>
                    <a:pt x="251282" y="1435"/>
                  </a:lnTo>
                  <a:lnTo>
                    <a:pt x="250558" y="1435"/>
                  </a:lnTo>
                  <a:lnTo>
                    <a:pt x="250558" y="1079"/>
                  </a:lnTo>
                  <a:lnTo>
                    <a:pt x="363245" y="1079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353">
              <a:extLst>
                <a:ext uri="{FF2B5EF4-FFF2-40B4-BE49-F238E27FC236}">
                  <a16:creationId xmlns:a16="http://schemas.microsoft.com/office/drawing/2014/main" id="{060213C8-5C2B-4EDF-BB0E-6EA2C277D443}"/>
                </a:ext>
              </a:extLst>
            </p:cNvPr>
            <p:cNvSpPr/>
            <p:nvPr/>
          </p:nvSpPr>
          <p:spPr>
            <a:xfrm>
              <a:off x="6654596" y="2595602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270725" y="355"/>
                  </a:lnTo>
                  <a:lnTo>
                    <a:pt x="270725" y="0"/>
                  </a:lnTo>
                  <a:lnTo>
                    <a:pt x="32766" y="0"/>
                  </a:lnTo>
                  <a:lnTo>
                    <a:pt x="32766" y="355"/>
                  </a:lnTo>
                  <a:lnTo>
                    <a:pt x="0" y="355"/>
                  </a:lnTo>
                  <a:lnTo>
                    <a:pt x="0" y="723"/>
                  </a:lnTo>
                  <a:lnTo>
                    <a:pt x="32397" y="723"/>
                  </a:lnTo>
                  <a:lnTo>
                    <a:pt x="32397" y="1079"/>
                  </a:lnTo>
                  <a:lnTo>
                    <a:pt x="31318" y="1079"/>
                  </a:lnTo>
                  <a:lnTo>
                    <a:pt x="31318" y="1435"/>
                  </a:lnTo>
                  <a:lnTo>
                    <a:pt x="0" y="1435"/>
                  </a:lnTo>
                  <a:lnTo>
                    <a:pt x="0" y="2159"/>
                  </a:lnTo>
                  <a:lnTo>
                    <a:pt x="29159" y="2159"/>
                  </a:lnTo>
                  <a:lnTo>
                    <a:pt x="29159" y="2514"/>
                  </a:lnTo>
                  <a:lnTo>
                    <a:pt x="28803" y="2514"/>
                  </a:lnTo>
                  <a:lnTo>
                    <a:pt x="28803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27724" y="3238"/>
                  </a:lnTo>
                  <a:lnTo>
                    <a:pt x="27724" y="3594"/>
                  </a:lnTo>
                  <a:lnTo>
                    <a:pt x="26644" y="3594"/>
                  </a:lnTo>
                  <a:lnTo>
                    <a:pt x="26644" y="3962"/>
                  </a:lnTo>
                  <a:lnTo>
                    <a:pt x="0" y="3962"/>
                  </a:lnTo>
                  <a:lnTo>
                    <a:pt x="0" y="4318"/>
                  </a:lnTo>
                  <a:lnTo>
                    <a:pt x="25565" y="4318"/>
                  </a:lnTo>
                  <a:lnTo>
                    <a:pt x="25565" y="4673"/>
                  </a:lnTo>
                  <a:lnTo>
                    <a:pt x="25209" y="4673"/>
                  </a:lnTo>
                  <a:lnTo>
                    <a:pt x="25209" y="5041"/>
                  </a:lnTo>
                  <a:lnTo>
                    <a:pt x="0" y="5041"/>
                  </a:lnTo>
                  <a:lnTo>
                    <a:pt x="0" y="5753"/>
                  </a:lnTo>
                  <a:lnTo>
                    <a:pt x="23037" y="5753"/>
                  </a:lnTo>
                  <a:lnTo>
                    <a:pt x="23037" y="6121"/>
                  </a:lnTo>
                  <a:lnTo>
                    <a:pt x="21958" y="6121"/>
                  </a:lnTo>
                  <a:lnTo>
                    <a:pt x="21958" y="6477"/>
                  </a:lnTo>
                  <a:lnTo>
                    <a:pt x="0" y="6477"/>
                  </a:lnTo>
                  <a:lnTo>
                    <a:pt x="0" y="6845"/>
                  </a:lnTo>
                  <a:lnTo>
                    <a:pt x="21602" y="6845"/>
                  </a:lnTo>
                  <a:lnTo>
                    <a:pt x="21602" y="7200"/>
                  </a:lnTo>
                  <a:lnTo>
                    <a:pt x="20523" y="7200"/>
                  </a:lnTo>
                  <a:lnTo>
                    <a:pt x="20523" y="7556"/>
                  </a:lnTo>
                  <a:lnTo>
                    <a:pt x="19443" y="7556"/>
                  </a:lnTo>
                  <a:lnTo>
                    <a:pt x="19443" y="7924"/>
                  </a:lnTo>
                  <a:lnTo>
                    <a:pt x="0" y="7924"/>
                  </a:lnTo>
                  <a:lnTo>
                    <a:pt x="0" y="8280"/>
                  </a:lnTo>
                  <a:lnTo>
                    <a:pt x="18719" y="8280"/>
                  </a:lnTo>
                  <a:lnTo>
                    <a:pt x="18719" y="8636"/>
                  </a:lnTo>
                  <a:lnTo>
                    <a:pt x="0" y="8636"/>
                  </a:lnTo>
                  <a:lnTo>
                    <a:pt x="0" y="9359"/>
                  </a:lnTo>
                  <a:lnTo>
                    <a:pt x="16929" y="9359"/>
                  </a:lnTo>
                  <a:lnTo>
                    <a:pt x="16929" y="9715"/>
                  </a:lnTo>
                  <a:lnTo>
                    <a:pt x="16205" y="9715"/>
                  </a:lnTo>
                  <a:lnTo>
                    <a:pt x="16205" y="10083"/>
                  </a:lnTo>
                  <a:lnTo>
                    <a:pt x="0" y="10083"/>
                  </a:lnTo>
                  <a:lnTo>
                    <a:pt x="0" y="10439"/>
                  </a:lnTo>
                  <a:lnTo>
                    <a:pt x="15125" y="10439"/>
                  </a:lnTo>
                  <a:lnTo>
                    <a:pt x="15125" y="10795"/>
                  </a:lnTo>
                  <a:lnTo>
                    <a:pt x="14757" y="10795"/>
                  </a:lnTo>
                  <a:lnTo>
                    <a:pt x="14757" y="11163"/>
                  </a:lnTo>
                  <a:lnTo>
                    <a:pt x="13322" y="11163"/>
                  </a:lnTo>
                  <a:lnTo>
                    <a:pt x="13322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12598" y="11874"/>
                  </a:lnTo>
                  <a:lnTo>
                    <a:pt x="12598" y="12242"/>
                  </a:lnTo>
                  <a:lnTo>
                    <a:pt x="0" y="12242"/>
                  </a:lnTo>
                  <a:lnTo>
                    <a:pt x="0" y="12954"/>
                  </a:lnTo>
                  <a:lnTo>
                    <a:pt x="11163" y="12954"/>
                  </a:lnTo>
                  <a:lnTo>
                    <a:pt x="11163" y="13322"/>
                  </a:lnTo>
                  <a:lnTo>
                    <a:pt x="292684" y="13322"/>
                  </a:lnTo>
                  <a:lnTo>
                    <a:pt x="292684" y="12954"/>
                  </a:lnTo>
                  <a:lnTo>
                    <a:pt x="363245" y="12954"/>
                  </a:lnTo>
                  <a:lnTo>
                    <a:pt x="363245" y="12242"/>
                  </a:lnTo>
                  <a:lnTo>
                    <a:pt x="291249" y="12242"/>
                  </a:lnTo>
                  <a:lnTo>
                    <a:pt x="291249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290156" y="11518"/>
                  </a:lnTo>
                  <a:lnTo>
                    <a:pt x="290156" y="11163"/>
                  </a:lnTo>
                  <a:lnTo>
                    <a:pt x="289077" y="11163"/>
                  </a:lnTo>
                  <a:lnTo>
                    <a:pt x="289077" y="10795"/>
                  </a:lnTo>
                  <a:lnTo>
                    <a:pt x="288366" y="10795"/>
                  </a:lnTo>
                  <a:lnTo>
                    <a:pt x="288366" y="10439"/>
                  </a:lnTo>
                  <a:lnTo>
                    <a:pt x="363245" y="10439"/>
                  </a:lnTo>
                  <a:lnTo>
                    <a:pt x="363245" y="10083"/>
                  </a:lnTo>
                  <a:lnTo>
                    <a:pt x="287642" y="10083"/>
                  </a:lnTo>
                  <a:lnTo>
                    <a:pt x="287642" y="9715"/>
                  </a:lnTo>
                  <a:lnTo>
                    <a:pt x="286562" y="9715"/>
                  </a:lnTo>
                  <a:lnTo>
                    <a:pt x="286562" y="9359"/>
                  </a:lnTo>
                  <a:lnTo>
                    <a:pt x="363245" y="9359"/>
                  </a:lnTo>
                  <a:lnTo>
                    <a:pt x="363245" y="8636"/>
                  </a:lnTo>
                  <a:lnTo>
                    <a:pt x="284759" y="8636"/>
                  </a:lnTo>
                  <a:lnTo>
                    <a:pt x="284759" y="8280"/>
                  </a:lnTo>
                  <a:lnTo>
                    <a:pt x="363245" y="8280"/>
                  </a:lnTo>
                  <a:lnTo>
                    <a:pt x="363245" y="7924"/>
                  </a:lnTo>
                  <a:lnTo>
                    <a:pt x="284403" y="7924"/>
                  </a:lnTo>
                  <a:lnTo>
                    <a:pt x="284403" y="7556"/>
                  </a:lnTo>
                  <a:lnTo>
                    <a:pt x="283324" y="7556"/>
                  </a:lnTo>
                  <a:lnTo>
                    <a:pt x="283324" y="7200"/>
                  </a:lnTo>
                  <a:lnTo>
                    <a:pt x="282244" y="7200"/>
                  </a:lnTo>
                  <a:lnTo>
                    <a:pt x="282244" y="6845"/>
                  </a:lnTo>
                  <a:lnTo>
                    <a:pt x="363245" y="6845"/>
                  </a:lnTo>
                  <a:lnTo>
                    <a:pt x="363245" y="6477"/>
                  </a:lnTo>
                  <a:lnTo>
                    <a:pt x="281165" y="6477"/>
                  </a:lnTo>
                  <a:lnTo>
                    <a:pt x="281165" y="6121"/>
                  </a:lnTo>
                  <a:lnTo>
                    <a:pt x="280797" y="6121"/>
                  </a:lnTo>
                  <a:lnTo>
                    <a:pt x="280797" y="5753"/>
                  </a:lnTo>
                  <a:lnTo>
                    <a:pt x="363245" y="5753"/>
                  </a:lnTo>
                  <a:lnTo>
                    <a:pt x="363245" y="5041"/>
                  </a:lnTo>
                  <a:lnTo>
                    <a:pt x="278638" y="5041"/>
                  </a:lnTo>
                  <a:lnTo>
                    <a:pt x="278638" y="4673"/>
                  </a:lnTo>
                  <a:lnTo>
                    <a:pt x="277558" y="4673"/>
                  </a:lnTo>
                  <a:lnTo>
                    <a:pt x="277558" y="4318"/>
                  </a:lnTo>
                  <a:lnTo>
                    <a:pt x="363245" y="4318"/>
                  </a:lnTo>
                  <a:lnTo>
                    <a:pt x="363245" y="3962"/>
                  </a:lnTo>
                  <a:lnTo>
                    <a:pt x="277202" y="3962"/>
                  </a:lnTo>
                  <a:lnTo>
                    <a:pt x="277202" y="3594"/>
                  </a:lnTo>
                  <a:lnTo>
                    <a:pt x="276123" y="3594"/>
                  </a:lnTo>
                  <a:lnTo>
                    <a:pt x="276123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275043" y="2882"/>
                  </a:lnTo>
                  <a:lnTo>
                    <a:pt x="275043" y="2514"/>
                  </a:lnTo>
                  <a:lnTo>
                    <a:pt x="273964" y="2514"/>
                  </a:lnTo>
                  <a:lnTo>
                    <a:pt x="273964" y="2159"/>
                  </a:lnTo>
                  <a:lnTo>
                    <a:pt x="363245" y="2159"/>
                  </a:lnTo>
                  <a:lnTo>
                    <a:pt x="363245" y="1435"/>
                  </a:lnTo>
                  <a:lnTo>
                    <a:pt x="272529" y="1435"/>
                  </a:lnTo>
                  <a:lnTo>
                    <a:pt x="272529" y="1079"/>
                  </a:lnTo>
                  <a:lnTo>
                    <a:pt x="271437" y="1079"/>
                  </a:lnTo>
                  <a:lnTo>
                    <a:pt x="271437" y="723"/>
                  </a:lnTo>
                  <a:lnTo>
                    <a:pt x="363245" y="723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354">
              <a:extLst>
                <a:ext uri="{FF2B5EF4-FFF2-40B4-BE49-F238E27FC236}">
                  <a16:creationId xmlns:a16="http://schemas.microsoft.com/office/drawing/2014/main" id="{06925495-A695-4410-BCA2-0BD65827C470}"/>
                </a:ext>
              </a:extLst>
            </p:cNvPr>
            <p:cNvSpPr/>
            <p:nvPr/>
          </p:nvSpPr>
          <p:spPr>
            <a:xfrm>
              <a:off x="6654596" y="2608924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293763" y="355"/>
                  </a:lnTo>
                  <a:lnTo>
                    <a:pt x="293763" y="0"/>
                  </a:lnTo>
                  <a:lnTo>
                    <a:pt x="9728" y="0"/>
                  </a:lnTo>
                  <a:lnTo>
                    <a:pt x="9728" y="355"/>
                  </a:lnTo>
                  <a:lnTo>
                    <a:pt x="0" y="355"/>
                  </a:lnTo>
                  <a:lnTo>
                    <a:pt x="0" y="711"/>
                  </a:lnTo>
                  <a:lnTo>
                    <a:pt x="9004" y="711"/>
                  </a:lnTo>
                  <a:lnTo>
                    <a:pt x="9004" y="1079"/>
                  </a:lnTo>
                  <a:lnTo>
                    <a:pt x="7924" y="1079"/>
                  </a:lnTo>
                  <a:lnTo>
                    <a:pt x="7924" y="1435"/>
                  </a:lnTo>
                  <a:lnTo>
                    <a:pt x="7569" y="1435"/>
                  </a:lnTo>
                  <a:lnTo>
                    <a:pt x="7569" y="1803"/>
                  </a:lnTo>
                  <a:lnTo>
                    <a:pt x="0" y="1803"/>
                  </a:lnTo>
                  <a:lnTo>
                    <a:pt x="0" y="2159"/>
                  </a:lnTo>
                  <a:lnTo>
                    <a:pt x="6477" y="2159"/>
                  </a:lnTo>
                  <a:lnTo>
                    <a:pt x="6477" y="2514"/>
                  </a:lnTo>
                  <a:lnTo>
                    <a:pt x="5397" y="2514"/>
                  </a:lnTo>
                  <a:lnTo>
                    <a:pt x="5397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4318" y="3238"/>
                  </a:lnTo>
                  <a:lnTo>
                    <a:pt x="4318" y="3594"/>
                  </a:lnTo>
                  <a:lnTo>
                    <a:pt x="3962" y="3594"/>
                  </a:lnTo>
                  <a:lnTo>
                    <a:pt x="3962" y="3962"/>
                  </a:lnTo>
                  <a:lnTo>
                    <a:pt x="0" y="3962"/>
                  </a:lnTo>
                  <a:lnTo>
                    <a:pt x="0" y="4673"/>
                  </a:lnTo>
                  <a:lnTo>
                    <a:pt x="1803" y="4673"/>
                  </a:lnTo>
                  <a:lnTo>
                    <a:pt x="1803" y="4914"/>
                  </a:lnTo>
                  <a:lnTo>
                    <a:pt x="0" y="4914"/>
                  </a:lnTo>
                  <a:lnTo>
                    <a:pt x="0" y="6184"/>
                  </a:lnTo>
                  <a:lnTo>
                    <a:pt x="723" y="6184"/>
                  </a:lnTo>
                  <a:lnTo>
                    <a:pt x="723" y="6477"/>
                  </a:lnTo>
                  <a:lnTo>
                    <a:pt x="1803" y="6477"/>
                  </a:lnTo>
                  <a:lnTo>
                    <a:pt x="1803" y="6832"/>
                  </a:lnTo>
                  <a:lnTo>
                    <a:pt x="0" y="6832"/>
                  </a:lnTo>
                  <a:lnTo>
                    <a:pt x="0" y="7200"/>
                  </a:lnTo>
                  <a:lnTo>
                    <a:pt x="2882" y="7200"/>
                  </a:lnTo>
                  <a:lnTo>
                    <a:pt x="2882" y="7556"/>
                  </a:lnTo>
                  <a:lnTo>
                    <a:pt x="0" y="7556"/>
                  </a:lnTo>
                  <a:lnTo>
                    <a:pt x="0" y="8280"/>
                  </a:lnTo>
                  <a:lnTo>
                    <a:pt x="4318" y="8280"/>
                  </a:lnTo>
                  <a:lnTo>
                    <a:pt x="4318" y="8636"/>
                  </a:lnTo>
                  <a:lnTo>
                    <a:pt x="5397" y="8636"/>
                  </a:lnTo>
                  <a:lnTo>
                    <a:pt x="5397" y="8991"/>
                  </a:lnTo>
                  <a:lnTo>
                    <a:pt x="0" y="8991"/>
                  </a:lnTo>
                  <a:lnTo>
                    <a:pt x="0" y="9359"/>
                  </a:lnTo>
                  <a:lnTo>
                    <a:pt x="6477" y="9359"/>
                  </a:lnTo>
                  <a:lnTo>
                    <a:pt x="6477" y="9715"/>
                  </a:lnTo>
                  <a:lnTo>
                    <a:pt x="7569" y="9715"/>
                  </a:lnTo>
                  <a:lnTo>
                    <a:pt x="7569" y="10071"/>
                  </a:lnTo>
                  <a:lnTo>
                    <a:pt x="7924" y="10071"/>
                  </a:lnTo>
                  <a:lnTo>
                    <a:pt x="7924" y="10439"/>
                  </a:lnTo>
                  <a:lnTo>
                    <a:pt x="0" y="10439"/>
                  </a:lnTo>
                  <a:lnTo>
                    <a:pt x="0" y="10795"/>
                  </a:lnTo>
                  <a:lnTo>
                    <a:pt x="9004" y="10795"/>
                  </a:lnTo>
                  <a:lnTo>
                    <a:pt x="9004" y="11163"/>
                  </a:lnTo>
                  <a:lnTo>
                    <a:pt x="0" y="11163"/>
                  </a:lnTo>
                  <a:lnTo>
                    <a:pt x="0" y="11874"/>
                  </a:lnTo>
                  <a:lnTo>
                    <a:pt x="11163" y="11874"/>
                  </a:lnTo>
                  <a:lnTo>
                    <a:pt x="11163" y="12242"/>
                  </a:lnTo>
                  <a:lnTo>
                    <a:pt x="11518" y="12242"/>
                  </a:lnTo>
                  <a:lnTo>
                    <a:pt x="11518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12598" y="12954"/>
                  </a:lnTo>
                  <a:lnTo>
                    <a:pt x="12598" y="13322"/>
                  </a:lnTo>
                  <a:lnTo>
                    <a:pt x="316077" y="13322"/>
                  </a:lnTo>
                  <a:lnTo>
                    <a:pt x="316077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314998" y="12598"/>
                  </a:lnTo>
                  <a:lnTo>
                    <a:pt x="314998" y="12242"/>
                  </a:lnTo>
                  <a:lnTo>
                    <a:pt x="313918" y="12242"/>
                  </a:lnTo>
                  <a:lnTo>
                    <a:pt x="313918" y="11874"/>
                  </a:lnTo>
                  <a:lnTo>
                    <a:pt x="363245" y="11874"/>
                  </a:lnTo>
                  <a:lnTo>
                    <a:pt x="363245" y="11163"/>
                  </a:lnTo>
                  <a:lnTo>
                    <a:pt x="312483" y="11163"/>
                  </a:lnTo>
                  <a:lnTo>
                    <a:pt x="312483" y="10795"/>
                  </a:lnTo>
                  <a:lnTo>
                    <a:pt x="363245" y="10795"/>
                  </a:lnTo>
                  <a:lnTo>
                    <a:pt x="363245" y="10439"/>
                  </a:lnTo>
                  <a:lnTo>
                    <a:pt x="311404" y="10439"/>
                  </a:lnTo>
                  <a:lnTo>
                    <a:pt x="311404" y="10071"/>
                  </a:lnTo>
                  <a:lnTo>
                    <a:pt x="310324" y="10071"/>
                  </a:lnTo>
                  <a:lnTo>
                    <a:pt x="310324" y="9715"/>
                  </a:lnTo>
                  <a:lnTo>
                    <a:pt x="309968" y="9715"/>
                  </a:lnTo>
                  <a:lnTo>
                    <a:pt x="309968" y="9359"/>
                  </a:lnTo>
                  <a:lnTo>
                    <a:pt x="363245" y="9359"/>
                  </a:lnTo>
                  <a:lnTo>
                    <a:pt x="363245" y="8991"/>
                  </a:lnTo>
                  <a:lnTo>
                    <a:pt x="308889" y="8991"/>
                  </a:lnTo>
                  <a:lnTo>
                    <a:pt x="308889" y="8636"/>
                  </a:lnTo>
                  <a:lnTo>
                    <a:pt x="308165" y="8636"/>
                  </a:lnTo>
                  <a:lnTo>
                    <a:pt x="308165" y="8280"/>
                  </a:lnTo>
                  <a:lnTo>
                    <a:pt x="363245" y="8280"/>
                  </a:lnTo>
                  <a:lnTo>
                    <a:pt x="363245" y="7556"/>
                  </a:lnTo>
                  <a:lnTo>
                    <a:pt x="306362" y="7556"/>
                  </a:lnTo>
                  <a:lnTo>
                    <a:pt x="306362" y="7200"/>
                  </a:lnTo>
                  <a:lnTo>
                    <a:pt x="363245" y="7200"/>
                  </a:lnTo>
                  <a:lnTo>
                    <a:pt x="363245" y="6832"/>
                  </a:lnTo>
                  <a:lnTo>
                    <a:pt x="305282" y="6832"/>
                  </a:lnTo>
                  <a:lnTo>
                    <a:pt x="305282" y="6477"/>
                  </a:lnTo>
                  <a:lnTo>
                    <a:pt x="304558" y="6477"/>
                  </a:lnTo>
                  <a:lnTo>
                    <a:pt x="304558" y="6184"/>
                  </a:lnTo>
                  <a:lnTo>
                    <a:pt x="363245" y="6184"/>
                  </a:lnTo>
                  <a:lnTo>
                    <a:pt x="363245" y="4914"/>
                  </a:lnTo>
                  <a:lnTo>
                    <a:pt x="302044" y="4914"/>
                  </a:lnTo>
                  <a:lnTo>
                    <a:pt x="302044" y="4673"/>
                  </a:lnTo>
                  <a:lnTo>
                    <a:pt x="363245" y="4673"/>
                  </a:lnTo>
                  <a:lnTo>
                    <a:pt x="363245" y="3962"/>
                  </a:lnTo>
                  <a:lnTo>
                    <a:pt x="299885" y="3962"/>
                  </a:lnTo>
                  <a:lnTo>
                    <a:pt x="299885" y="3594"/>
                  </a:lnTo>
                  <a:lnTo>
                    <a:pt x="299529" y="3594"/>
                  </a:lnTo>
                  <a:lnTo>
                    <a:pt x="299529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298437" y="2882"/>
                  </a:lnTo>
                  <a:lnTo>
                    <a:pt x="298437" y="2514"/>
                  </a:lnTo>
                  <a:lnTo>
                    <a:pt x="297357" y="2514"/>
                  </a:lnTo>
                  <a:lnTo>
                    <a:pt x="297357" y="2159"/>
                  </a:lnTo>
                  <a:lnTo>
                    <a:pt x="363245" y="2159"/>
                  </a:lnTo>
                  <a:lnTo>
                    <a:pt x="363245" y="1803"/>
                  </a:lnTo>
                  <a:lnTo>
                    <a:pt x="296278" y="1803"/>
                  </a:lnTo>
                  <a:lnTo>
                    <a:pt x="296278" y="1435"/>
                  </a:lnTo>
                  <a:lnTo>
                    <a:pt x="295922" y="1435"/>
                  </a:lnTo>
                  <a:lnTo>
                    <a:pt x="295922" y="1079"/>
                  </a:lnTo>
                  <a:lnTo>
                    <a:pt x="294843" y="1079"/>
                  </a:lnTo>
                  <a:lnTo>
                    <a:pt x="294843" y="711"/>
                  </a:lnTo>
                  <a:lnTo>
                    <a:pt x="363245" y="711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355">
              <a:extLst>
                <a:ext uri="{FF2B5EF4-FFF2-40B4-BE49-F238E27FC236}">
                  <a16:creationId xmlns:a16="http://schemas.microsoft.com/office/drawing/2014/main" id="{596AE732-CEC7-4D03-9E98-1295C969CBC8}"/>
                </a:ext>
              </a:extLst>
            </p:cNvPr>
            <p:cNvSpPr/>
            <p:nvPr/>
          </p:nvSpPr>
          <p:spPr>
            <a:xfrm>
              <a:off x="6654596" y="2622247"/>
              <a:ext cx="363855" cy="12700"/>
            </a:xfrm>
            <a:custGeom>
              <a:avLst/>
              <a:gdLst/>
              <a:ahLst/>
              <a:cxnLst/>
              <a:rect l="l" t="t" r="r" b="b"/>
              <a:pathLst>
                <a:path w="363854" h="12700">
                  <a:moveTo>
                    <a:pt x="363245" y="711"/>
                  </a:moveTo>
                  <a:lnTo>
                    <a:pt x="317525" y="711"/>
                  </a:lnTo>
                  <a:lnTo>
                    <a:pt x="317525" y="355"/>
                  </a:lnTo>
                  <a:lnTo>
                    <a:pt x="317157" y="355"/>
                  </a:lnTo>
                  <a:lnTo>
                    <a:pt x="317157" y="0"/>
                  </a:lnTo>
                  <a:lnTo>
                    <a:pt x="13322" y="0"/>
                  </a:lnTo>
                  <a:lnTo>
                    <a:pt x="13322" y="355"/>
                  </a:lnTo>
                  <a:lnTo>
                    <a:pt x="14757" y="355"/>
                  </a:lnTo>
                  <a:lnTo>
                    <a:pt x="14757" y="711"/>
                  </a:lnTo>
                  <a:lnTo>
                    <a:pt x="0" y="711"/>
                  </a:lnTo>
                  <a:lnTo>
                    <a:pt x="0" y="1079"/>
                  </a:lnTo>
                  <a:lnTo>
                    <a:pt x="15125" y="1079"/>
                  </a:lnTo>
                  <a:lnTo>
                    <a:pt x="15125" y="1435"/>
                  </a:lnTo>
                  <a:lnTo>
                    <a:pt x="16205" y="1435"/>
                  </a:lnTo>
                  <a:lnTo>
                    <a:pt x="16205" y="1790"/>
                  </a:lnTo>
                  <a:lnTo>
                    <a:pt x="0" y="1790"/>
                  </a:lnTo>
                  <a:lnTo>
                    <a:pt x="0" y="2159"/>
                  </a:lnTo>
                  <a:lnTo>
                    <a:pt x="16929" y="2159"/>
                  </a:lnTo>
                  <a:lnTo>
                    <a:pt x="16929" y="2514"/>
                  </a:lnTo>
                  <a:lnTo>
                    <a:pt x="18008" y="2514"/>
                  </a:lnTo>
                  <a:lnTo>
                    <a:pt x="18008" y="2870"/>
                  </a:lnTo>
                  <a:lnTo>
                    <a:pt x="0" y="2870"/>
                  </a:lnTo>
                  <a:lnTo>
                    <a:pt x="0" y="3238"/>
                  </a:lnTo>
                  <a:lnTo>
                    <a:pt x="18719" y="3238"/>
                  </a:lnTo>
                  <a:lnTo>
                    <a:pt x="18719" y="3594"/>
                  </a:lnTo>
                  <a:lnTo>
                    <a:pt x="19443" y="3594"/>
                  </a:lnTo>
                  <a:lnTo>
                    <a:pt x="19443" y="3949"/>
                  </a:lnTo>
                  <a:lnTo>
                    <a:pt x="20523" y="3949"/>
                  </a:lnTo>
                  <a:lnTo>
                    <a:pt x="20523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21602" y="4673"/>
                  </a:lnTo>
                  <a:lnTo>
                    <a:pt x="21602" y="5029"/>
                  </a:lnTo>
                  <a:lnTo>
                    <a:pt x="21958" y="5029"/>
                  </a:lnTo>
                  <a:lnTo>
                    <a:pt x="21958" y="5397"/>
                  </a:lnTo>
                  <a:lnTo>
                    <a:pt x="23037" y="5397"/>
                  </a:lnTo>
                  <a:lnTo>
                    <a:pt x="23037" y="5753"/>
                  </a:lnTo>
                  <a:lnTo>
                    <a:pt x="0" y="5753"/>
                  </a:lnTo>
                  <a:lnTo>
                    <a:pt x="0" y="6108"/>
                  </a:lnTo>
                  <a:lnTo>
                    <a:pt x="24117" y="6108"/>
                  </a:lnTo>
                  <a:lnTo>
                    <a:pt x="24117" y="6477"/>
                  </a:lnTo>
                  <a:lnTo>
                    <a:pt x="0" y="6477"/>
                  </a:lnTo>
                  <a:lnTo>
                    <a:pt x="0" y="7200"/>
                  </a:lnTo>
                  <a:lnTo>
                    <a:pt x="25565" y="7200"/>
                  </a:lnTo>
                  <a:lnTo>
                    <a:pt x="25565" y="7556"/>
                  </a:lnTo>
                  <a:lnTo>
                    <a:pt x="26644" y="7556"/>
                  </a:lnTo>
                  <a:lnTo>
                    <a:pt x="26644" y="7912"/>
                  </a:lnTo>
                  <a:lnTo>
                    <a:pt x="0" y="7912"/>
                  </a:lnTo>
                  <a:lnTo>
                    <a:pt x="0" y="8280"/>
                  </a:lnTo>
                  <a:lnTo>
                    <a:pt x="27724" y="8280"/>
                  </a:lnTo>
                  <a:lnTo>
                    <a:pt x="27724" y="8636"/>
                  </a:lnTo>
                  <a:lnTo>
                    <a:pt x="28803" y="8636"/>
                  </a:lnTo>
                  <a:lnTo>
                    <a:pt x="28803" y="8991"/>
                  </a:lnTo>
                  <a:lnTo>
                    <a:pt x="29159" y="8991"/>
                  </a:lnTo>
                  <a:lnTo>
                    <a:pt x="29159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30238" y="9715"/>
                  </a:lnTo>
                  <a:lnTo>
                    <a:pt x="30238" y="10071"/>
                  </a:lnTo>
                  <a:lnTo>
                    <a:pt x="0" y="10071"/>
                  </a:lnTo>
                  <a:lnTo>
                    <a:pt x="0" y="10795"/>
                  </a:lnTo>
                  <a:lnTo>
                    <a:pt x="32397" y="10795"/>
                  </a:lnTo>
                  <a:lnTo>
                    <a:pt x="32397" y="11150"/>
                  </a:lnTo>
                  <a:lnTo>
                    <a:pt x="32766" y="11150"/>
                  </a:lnTo>
                  <a:lnTo>
                    <a:pt x="32766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33845" y="11874"/>
                  </a:lnTo>
                  <a:lnTo>
                    <a:pt x="33845" y="12230"/>
                  </a:lnTo>
                  <a:lnTo>
                    <a:pt x="34925" y="12230"/>
                  </a:lnTo>
                  <a:lnTo>
                    <a:pt x="34925" y="12598"/>
                  </a:lnTo>
                  <a:lnTo>
                    <a:pt x="338404" y="12598"/>
                  </a:lnTo>
                  <a:lnTo>
                    <a:pt x="338404" y="12230"/>
                  </a:lnTo>
                  <a:lnTo>
                    <a:pt x="337324" y="12230"/>
                  </a:lnTo>
                  <a:lnTo>
                    <a:pt x="337324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336245" y="11518"/>
                  </a:lnTo>
                  <a:lnTo>
                    <a:pt x="336245" y="11150"/>
                  </a:lnTo>
                  <a:lnTo>
                    <a:pt x="335165" y="11150"/>
                  </a:lnTo>
                  <a:lnTo>
                    <a:pt x="335165" y="10795"/>
                  </a:lnTo>
                  <a:lnTo>
                    <a:pt x="363245" y="10795"/>
                  </a:lnTo>
                  <a:lnTo>
                    <a:pt x="363245" y="10071"/>
                  </a:lnTo>
                  <a:lnTo>
                    <a:pt x="333717" y="10071"/>
                  </a:lnTo>
                  <a:lnTo>
                    <a:pt x="333717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332638" y="9359"/>
                  </a:lnTo>
                  <a:lnTo>
                    <a:pt x="332638" y="8991"/>
                  </a:lnTo>
                  <a:lnTo>
                    <a:pt x="331927" y="8991"/>
                  </a:lnTo>
                  <a:lnTo>
                    <a:pt x="331927" y="8636"/>
                  </a:lnTo>
                  <a:lnTo>
                    <a:pt x="331203" y="8636"/>
                  </a:lnTo>
                  <a:lnTo>
                    <a:pt x="331203" y="8280"/>
                  </a:lnTo>
                  <a:lnTo>
                    <a:pt x="363245" y="8280"/>
                  </a:lnTo>
                  <a:lnTo>
                    <a:pt x="363245" y="7912"/>
                  </a:lnTo>
                  <a:lnTo>
                    <a:pt x="330123" y="7912"/>
                  </a:lnTo>
                  <a:lnTo>
                    <a:pt x="330123" y="7556"/>
                  </a:lnTo>
                  <a:lnTo>
                    <a:pt x="329044" y="7556"/>
                  </a:lnTo>
                  <a:lnTo>
                    <a:pt x="329044" y="7200"/>
                  </a:lnTo>
                  <a:lnTo>
                    <a:pt x="363245" y="7200"/>
                  </a:lnTo>
                  <a:lnTo>
                    <a:pt x="363245" y="6477"/>
                  </a:lnTo>
                  <a:lnTo>
                    <a:pt x="327609" y="6477"/>
                  </a:lnTo>
                  <a:lnTo>
                    <a:pt x="327609" y="6108"/>
                  </a:lnTo>
                  <a:lnTo>
                    <a:pt x="363245" y="6108"/>
                  </a:lnTo>
                  <a:lnTo>
                    <a:pt x="363245" y="5753"/>
                  </a:lnTo>
                  <a:lnTo>
                    <a:pt x="326517" y="5753"/>
                  </a:lnTo>
                  <a:lnTo>
                    <a:pt x="326517" y="5397"/>
                  </a:lnTo>
                  <a:lnTo>
                    <a:pt x="325805" y="5397"/>
                  </a:lnTo>
                  <a:lnTo>
                    <a:pt x="325805" y="5029"/>
                  </a:lnTo>
                  <a:lnTo>
                    <a:pt x="324726" y="5029"/>
                  </a:lnTo>
                  <a:lnTo>
                    <a:pt x="324726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324358" y="4318"/>
                  </a:lnTo>
                  <a:lnTo>
                    <a:pt x="324358" y="3949"/>
                  </a:lnTo>
                  <a:lnTo>
                    <a:pt x="322922" y="3949"/>
                  </a:lnTo>
                  <a:lnTo>
                    <a:pt x="322922" y="3594"/>
                  </a:lnTo>
                  <a:lnTo>
                    <a:pt x="322199" y="3594"/>
                  </a:lnTo>
                  <a:lnTo>
                    <a:pt x="322199" y="3238"/>
                  </a:lnTo>
                  <a:lnTo>
                    <a:pt x="363245" y="3238"/>
                  </a:lnTo>
                  <a:lnTo>
                    <a:pt x="363245" y="2870"/>
                  </a:lnTo>
                  <a:lnTo>
                    <a:pt x="321119" y="2870"/>
                  </a:lnTo>
                  <a:lnTo>
                    <a:pt x="321119" y="2514"/>
                  </a:lnTo>
                  <a:lnTo>
                    <a:pt x="320763" y="2514"/>
                  </a:lnTo>
                  <a:lnTo>
                    <a:pt x="320763" y="2159"/>
                  </a:lnTo>
                  <a:lnTo>
                    <a:pt x="363245" y="2159"/>
                  </a:lnTo>
                  <a:lnTo>
                    <a:pt x="363245" y="1790"/>
                  </a:lnTo>
                  <a:lnTo>
                    <a:pt x="319684" y="1790"/>
                  </a:lnTo>
                  <a:lnTo>
                    <a:pt x="319684" y="1435"/>
                  </a:lnTo>
                  <a:lnTo>
                    <a:pt x="318604" y="1435"/>
                  </a:lnTo>
                  <a:lnTo>
                    <a:pt x="318604" y="1079"/>
                  </a:lnTo>
                  <a:lnTo>
                    <a:pt x="363245" y="1079"/>
                  </a:lnTo>
                  <a:lnTo>
                    <a:pt x="363245" y="711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56">
              <a:extLst>
                <a:ext uri="{FF2B5EF4-FFF2-40B4-BE49-F238E27FC236}">
                  <a16:creationId xmlns:a16="http://schemas.microsoft.com/office/drawing/2014/main" id="{FDB056AA-E95E-493A-9F80-9FFDFE6373B1}"/>
                </a:ext>
              </a:extLst>
            </p:cNvPr>
            <p:cNvSpPr/>
            <p:nvPr/>
          </p:nvSpPr>
          <p:spPr>
            <a:xfrm>
              <a:off x="6654596" y="2634845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338759" y="355"/>
                  </a:lnTo>
                  <a:lnTo>
                    <a:pt x="338759" y="0"/>
                  </a:lnTo>
                  <a:lnTo>
                    <a:pt x="35648" y="0"/>
                  </a:lnTo>
                  <a:lnTo>
                    <a:pt x="35648" y="355"/>
                  </a:lnTo>
                  <a:lnTo>
                    <a:pt x="0" y="355"/>
                  </a:lnTo>
                  <a:lnTo>
                    <a:pt x="0" y="711"/>
                  </a:lnTo>
                  <a:lnTo>
                    <a:pt x="36360" y="711"/>
                  </a:lnTo>
                  <a:lnTo>
                    <a:pt x="36360" y="1079"/>
                  </a:lnTo>
                  <a:lnTo>
                    <a:pt x="37084" y="1079"/>
                  </a:lnTo>
                  <a:lnTo>
                    <a:pt x="37084" y="1435"/>
                  </a:lnTo>
                  <a:lnTo>
                    <a:pt x="0" y="1435"/>
                  </a:lnTo>
                  <a:lnTo>
                    <a:pt x="0" y="1790"/>
                  </a:lnTo>
                  <a:lnTo>
                    <a:pt x="38163" y="1790"/>
                  </a:lnTo>
                  <a:lnTo>
                    <a:pt x="38163" y="2159"/>
                  </a:lnTo>
                  <a:lnTo>
                    <a:pt x="39243" y="2159"/>
                  </a:lnTo>
                  <a:lnTo>
                    <a:pt x="39243" y="2514"/>
                  </a:lnTo>
                  <a:lnTo>
                    <a:pt x="0" y="2514"/>
                  </a:lnTo>
                  <a:lnTo>
                    <a:pt x="0" y="2870"/>
                  </a:lnTo>
                  <a:lnTo>
                    <a:pt x="39966" y="2870"/>
                  </a:lnTo>
                  <a:lnTo>
                    <a:pt x="39966" y="3238"/>
                  </a:lnTo>
                  <a:lnTo>
                    <a:pt x="40678" y="3238"/>
                  </a:lnTo>
                  <a:lnTo>
                    <a:pt x="40678" y="3594"/>
                  </a:lnTo>
                  <a:lnTo>
                    <a:pt x="41757" y="3594"/>
                  </a:lnTo>
                  <a:lnTo>
                    <a:pt x="41757" y="3962"/>
                  </a:lnTo>
                  <a:lnTo>
                    <a:pt x="0" y="3962"/>
                  </a:lnTo>
                  <a:lnTo>
                    <a:pt x="0" y="4318"/>
                  </a:lnTo>
                  <a:lnTo>
                    <a:pt x="42837" y="4318"/>
                  </a:lnTo>
                  <a:lnTo>
                    <a:pt x="42837" y="4673"/>
                  </a:lnTo>
                  <a:lnTo>
                    <a:pt x="43561" y="4673"/>
                  </a:lnTo>
                  <a:lnTo>
                    <a:pt x="43561" y="5041"/>
                  </a:lnTo>
                  <a:lnTo>
                    <a:pt x="44284" y="5041"/>
                  </a:lnTo>
                  <a:lnTo>
                    <a:pt x="44284" y="5397"/>
                  </a:lnTo>
                  <a:lnTo>
                    <a:pt x="0" y="5397"/>
                  </a:lnTo>
                  <a:lnTo>
                    <a:pt x="0" y="5753"/>
                  </a:lnTo>
                  <a:lnTo>
                    <a:pt x="45364" y="5753"/>
                  </a:lnTo>
                  <a:lnTo>
                    <a:pt x="45364" y="6121"/>
                  </a:lnTo>
                  <a:lnTo>
                    <a:pt x="0" y="6121"/>
                  </a:lnTo>
                  <a:lnTo>
                    <a:pt x="0" y="6477"/>
                  </a:lnTo>
                  <a:lnTo>
                    <a:pt x="46443" y="6477"/>
                  </a:lnTo>
                  <a:lnTo>
                    <a:pt x="46443" y="6832"/>
                  </a:lnTo>
                  <a:lnTo>
                    <a:pt x="46799" y="6832"/>
                  </a:lnTo>
                  <a:lnTo>
                    <a:pt x="46799" y="7200"/>
                  </a:lnTo>
                  <a:lnTo>
                    <a:pt x="47879" y="7200"/>
                  </a:lnTo>
                  <a:lnTo>
                    <a:pt x="47879" y="7556"/>
                  </a:lnTo>
                  <a:lnTo>
                    <a:pt x="0" y="7556"/>
                  </a:lnTo>
                  <a:lnTo>
                    <a:pt x="0" y="7912"/>
                  </a:lnTo>
                  <a:lnTo>
                    <a:pt x="48958" y="7912"/>
                  </a:lnTo>
                  <a:lnTo>
                    <a:pt x="48958" y="8280"/>
                  </a:lnTo>
                  <a:lnTo>
                    <a:pt x="50038" y="8280"/>
                  </a:lnTo>
                  <a:lnTo>
                    <a:pt x="50038" y="8636"/>
                  </a:lnTo>
                  <a:lnTo>
                    <a:pt x="50406" y="8636"/>
                  </a:lnTo>
                  <a:lnTo>
                    <a:pt x="50406" y="8991"/>
                  </a:lnTo>
                  <a:lnTo>
                    <a:pt x="0" y="8991"/>
                  </a:lnTo>
                  <a:lnTo>
                    <a:pt x="0" y="9359"/>
                  </a:lnTo>
                  <a:lnTo>
                    <a:pt x="51485" y="9359"/>
                  </a:lnTo>
                  <a:lnTo>
                    <a:pt x="51485" y="9715"/>
                  </a:lnTo>
                  <a:lnTo>
                    <a:pt x="52565" y="9715"/>
                  </a:lnTo>
                  <a:lnTo>
                    <a:pt x="52565" y="10071"/>
                  </a:lnTo>
                  <a:lnTo>
                    <a:pt x="0" y="10071"/>
                  </a:lnTo>
                  <a:lnTo>
                    <a:pt x="0" y="10439"/>
                  </a:lnTo>
                  <a:lnTo>
                    <a:pt x="53289" y="10439"/>
                  </a:lnTo>
                  <a:lnTo>
                    <a:pt x="53289" y="10795"/>
                  </a:lnTo>
                  <a:lnTo>
                    <a:pt x="54000" y="10795"/>
                  </a:lnTo>
                  <a:lnTo>
                    <a:pt x="54000" y="11150"/>
                  </a:lnTo>
                  <a:lnTo>
                    <a:pt x="0" y="11150"/>
                  </a:lnTo>
                  <a:lnTo>
                    <a:pt x="0" y="11518"/>
                  </a:lnTo>
                  <a:lnTo>
                    <a:pt x="55079" y="11518"/>
                  </a:lnTo>
                  <a:lnTo>
                    <a:pt x="55079" y="11874"/>
                  </a:lnTo>
                  <a:lnTo>
                    <a:pt x="56159" y="11874"/>
                  </a:lnTo>
                  <a:lnTo>
                    <a:pt x="56159" y="12230"/>
                  </a:lnTo>
                  <a:lnTo>
                    <a:pt x="56883" y="12230"/>
                  </a:lnTo>
                  <a:lnTo>
                    <a:pt x="56883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57607" y="12954"/>
                  </a:lnTo>
                  <a:lnTo>
                    <a:pt x="57607" y="13322"/>
                  </a:lnTo>
                  <a:lnTo>
                    <a:pt x="361086" y="13322"/>
                  </a:lnTo>
                  <a:lnTo>
                    <a:pt x="361086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360006" y="12598"/>
                  </a:lnTo>
                  <a:lnTo>
                    <a:pt x="360006" y="12230"/>
                  </a:lnTo>
                  <a:lnTo>
                    <a:pt x="359638" y="12230"/>
                  </a:lnTo>
                  <a:lnTo>
                    <a:pt x="359638" y="11874"/>
                  </a:lnTo>
                  <a:lnTo>
                    <a:pt x="358559" y="11874"/>
                  </a:lnTo>
                  <a:lnTo>
                    <a:pt x="358559" y="11518"/>
                  </a:lnTo>
                  <a:lnTo>
                    <a:pt x="363245" y="11518"/>
                  </a:lnTo>
                  <a:lnTo>
                    <a:pt x="363245" y="11150"/>
                  </a:lnTo>
                  <a:lnTo>
                    <a:pt x="357479" y="11150"/>
                  </a:lnTo>
                  <a:lnTo>
                    <a:pt x="357479" y="10795"/>
                  </a:lnTo>
                  <a:lnTo>
                    <a:pt x="356400" y="10795"/>
                  </a:lnTo>
                  <a:lnTo>
                    <a:pt x="356400" y="10439"/>
                  </a:lnTo>
                  <a:lnTo>
                    <a:pt x="363245" y="10439"/>
                  </a:lnTo>
                  <a:lnTo>
                    <a:pt x="363245" y="10071"/>
                  </a:lnTo>
                  <a:lnTo>
                    <a:pt x="356044" y="10071"/>
                  </a:lnTo>
                  <a:lnTo>
                    <a:pt x="356044" y="9715"/>
                  </a:lnTo>
                  <a:lnTo>
                    <a:pt x="354965" y="9715"/>
                  </a:lnTo>
                  <a:lnTo>
                    <a:pt x="354965" y="9359"/>
                  </a:lnTo>
                  <a:lnTo>
                    <a:pt x="363245" y="9359"/>
                  </a:lnTo>
                  <a:lnTo>
                    <a:pt x="363245" y="8991"/>
                  </a:lnTo>
                  <a:lnTo>
                    <a:pt x="353885" y="8991"/>
                  </a:lnTo>
                  <a:lnTo>
                    <a:pt x="353885" y="8636"/>
                  </a:lnTo>
                  <a:lnTo>
                    <a:pt x="353161" y="8636"/>
                  </a:lnTo>
                  <a:lnTo>
                    <a:pt x="353161" y="8280"/>
                  </a:lnTo>
                  <a:lnTo>
                    <a:pt x="352437" y="8280"/>
                  </a:lnTo>
                  <a:lnTo>
                    <a:pt x="352437" y="7912"/>
                  </a:lnTo>
                  <a:lnTo>
                    <a:pt x="363245" y="7912"/>
                  </a:lnTo>
                  <a:lnTo>
                    <a:pt x="363245" y="7556"/>
                  </a:lnTo>
                  <a:lnTo>
                    <a:pt x="351358" y="7556"/>
                  </a:lnTo>
                  <a:lnTo>
                    <a:pt x="351358" y="7200"/>
                  </a:lnTo>
                  <a:lnTo>
                    <a:pt x="350278" y="7200"/>
                  </a:lnTo>
                  <a:lnTo>
                    <a:pt x="350278" y="6832"/>
                  </a:lnTo>
                  <a:lnTo>
                    <a:pt x="349567" y="6832"/>
                  </a:lnTo>
                  <a:lnTo>
                    <a:pt x="349567" y="6477"/>
                  </a:lnTo>
                  <a:lnTo>
                    <a:pt x="363245" y="6477"/>
                  </a:lnTo>
                  <a:lnTo>
                    <a:pt x="363245" y="6121"/>
                  </a:lnTo>
                  <a:lnTo>
                    <a:pt x="348843" y="6121"/>
                  </a:lnTo>
                  <a:lnTo>
                    <a:pt x="348843" y="5753"/>
                  </a:lnTo>
                  <a:lnTo>
                    <a:pt x="363245" y="5753"/>
                  </a:lnTo>
                  <a:lnTo>
                    <a:pt x="363245" y="5397"/>
                  </a:lnTo>
                  <a:lnTo>
                    <a:pt x="347764" y="5397"/>
                  </a:lnTo>
                  <a:lnTo>
                    <a:pt x="347764" y="5041"/>
                  </a:lnTo>
                  <a:lnTo>
                    <a:pt x="346684" y="5041"/>
                  </a:lnTo>
                  <a:lnTo>
                    <a:pt x="346684" y="4673"/>
                  </a:lnTo>
                  <a:lnTo>
                    <a:pt x="345960" y="4673"/>
                  </a:lnTo>
                  <a:lnTo>
                    <a:pt x="345960" y="4318"/>
                  </a:lnTo>
                  <a:lnTo>
                    <a:pt x="363245" y="4318"/>
                  </a:lnTo>
                  <a:lnTo>
                    <a:pt x="363245" y="3962"/>
                  </a:lnTo>
                  <a:lnTo>
                    <a:pt x="345249" y="3962"/>
                  </a:lnTo>
                  <a:lnTo>
                    <a:pt x="345249" y="3594"/>
                  </a:lnTo>
                  <a:lnTo>
                    <a:pt x="344525" y="3594"/>
                  </a:lnTo>
                  <a:lnTo>
                    <a:pt x="344525" y="3238"/>
                  </a:lnTo>
                  <a:lnTo>
                    <a:pt x="343446" y="3238"/>
                  </a:lnTo>
                  <a:lnTo>
                    <a:pt x="343446" y="2870"/>
                  </a:lnTo>
                  <a:lnTo>
                    <a:pt x="363245" y="2870"/>
                  </a:lnTo>
                  <a:lnTo>
                    <a:pt x="363245" y="2514"/>
                  </a:lnTo>
                  <a:lnTo>
                    <a:pt x="342366" y="2514"/>
                  </a:lnTo>
                  <a:lnTo>
                    <a:pt x="342366" y="2159"/>
                  </a:lnTo>
                  <a:lnTo>
                    <a:pt x="341998" y="2159"/>
                  </a:lnTo>
                  <a:lnTo>
                    <a:pt x="341998" y="1790"/>
                  </a:lnTo>
                  <a:lnTo>
                    <a:pt x="363245" y="1790"/>
                  </a:lnTo>
                  <a:lnTo>
                    <a:pt x="363245" y="1435"/>
                  </a:lnTo>
                  <a:lnTo>
                    <a:pt x="340918" y="1435"/>
                  </a:lnTo>
                  <a:lnTo>
                    <a:pt x="340918" y="1079"/>
                  </a:lnTo>
                  <a:lnTo>
                    <a:pt x="339839" y="1079"/>
                  </a:lnTo>
                  <a:lnTo>
                    <a:pt x="339839" y="711"/>
                  </a:lnTo>
                  <a:lnTo>
                    <a:pt x="363245" y="711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57">
              <a:extLst>
                <a:ext uri="{FF2B5EF4-FFF2-40B4-BE49-F238E27FC236}">
                  <a16:creationId xmlns:a16="http://schemas.microsoft.com/office/drawing/2014/main" id="{73C74D3D-D77D-491E-82EB-0DDCC29B40DB}"/>
                </a:ext>
              </a:extLst>
            </p:cNvPr>
            <p:cNvSpPr/>
            <p:nvPr/>
          </p:nvSpPr>
          <p:spPr>
            <a:xfrm>
              <a:off x="6654596" y="2648167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711"/>
                  </a:moveTo>
                  <a:lnTo>
                    <a:pt x="362877" y="711"/>
                  </a:lnTo>
                  <a:lnTo>
                    <a:pt x="362877" y="355"/>
                  </a:lnTo>
                  <a:lnTo>
                    <a:pt x="362165" y="355"/>
                  </a:lnTo>
                  <a:lnTo>
                    <a:pt x="362165" y="0"/>
                  </a:lnTo>
                  <a:lnTo>
                    <a:pt x="58318" y="0"/>
                  </a:lnTo>
                  <a:lnTo>
                    <a:pt x="58318" y="355"/>
                  </a:lnTo>
                  <a:lnTo>
                    <a:pt x="59766" y="355"/>
                  </a:lnTo>
                  <a:lnTo>
                    <a:pt x="59766" y="711"/>
                  </a:lnTo>
                  <a:lnTo>
                    <a:pt x="0" y="711"/>
                  </a:lnTo>
                  <a:lnTo>
                    <a:pt x="0" y="1079"/>
                  </a:lnTo>
                  <a:lnTo>
                    <a:pt x="60477" y="1079"/>
                  </a:lnTo>
                  <a:lnTo>
                    <a:pt x="60477" y="1435"/>
                  </a:lnTo>
                  <a:lnTo>
                    <a:pt x="0" y="1435"/>
                  </a:lnTo>
                  <a:lnTo>
                    <a:pt x="0" y="1790"/>
                  </a:lnTo>
                  <a:lnTo>
                    <a:pt x="61201" y="1790"/>
                  </a:lnTo>
                  <a:lnTo>
                    <a:pt x="61201" y="2159"/>
                  </a:lnTo>
                  <a:lnTo>
                    <a:pt x="61925" y="2159"/>
                  </a:lnTo>
                  <a:lnTo>
                    <a:pt x="61925" y="2514"/>
                  </a:lnTo>
                  <a:lnTo>
                    <a:pt x="63004" y="2514"/>
                  </a:lnTo>
                  <a:lnTo>
                    <a:pt x="63004" y="2870"/>
                  </a:lnTo>
                  <a:lnTo>
                    <a:pt x="0" y="2870"/>
                  </a:lnTo>
                  <a:lnTo>
                    <a:pt x="0" y="3238"/>
                  </a:lnTo>
                  <a:lnTo>
                    <a:pt x="64084" y="3238"/>
                  </a:lnTo>
                  <a:lnTo>
                    <a:pt x="64084" y="3594"/>
                  </a:lnTo>
                  <a:lnTo>
                    <a:pt x="64439" y="3594"/>
                  </a:lnTo>
                  <a:lnTo>
                    <a:pt x="64439" y="3949"/>
                  </a:lnTo>
                  <a:lnTo>
                    <a:pt x="65519" y="3949"/>
                  </a:lnTo>
                  <a:lnTo>
                    <a:pt x="65519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66598" y="4673"/>
                  </a:lnTo>
                  <a:lnTo>
                    <a:pt x="66598" y="5029"/>
                  </a:lnTo>
                  <a:lnTo>
                    <a:pt x="0" y="5029"/>
                  </a:lnTo>
                  <a:lnTo>
                    <a:pt x="0" y="5397"/>
                  </a:lnTo>
                  <a:lnTo>
                    <a:pt x="67678" y="5397"/>
                  </a:lnTo>
                  <a:lnTo>
                    <a:pt x="67678" y="5753"/>
                  </a:lnTo>
                  <a:lnTo>
                    <a:pt x="68046" y="5753"/>
                  </a:lnTo>
                  <a:lnTo>
                    <a:pt x="68046" y="6108"/>
                  </a:lnTo>
                  <a:lnTo>
                    <a:pt x="69126" y="6108"/>
                  </a:lnTo>
                  <a:lnTo>
                    <a:pt x="69126" y="6477"/>
                  </a:lnTo>
                  <a:lnTo>
                    <a:pt x="0" y="6477"/>
                  </a:lnTo>
                  <a:lnTo>
                    <a:pt x="0" y="6832"/>
                  </a:lnTo>
                  <a:lnTo>
                    <a:pt x="70205" y="6832"/>
                  </a:lnTo>
                  <a:lnTo>
                    <a:pt x="70205" y="7188"/>
                  </a:lnTo>
                  <a:lnTo>
                    <a:pt x="71285" y="7188"/>
                  </a:lnTo>
                  <a:lnTo>
                    <a:pt x="71285" y="7556"/>
                  </a:lnTo>
                  <a:lnTo>
                    <a:pt x="72364" y="7556"/>
                  </a:lnTo>
                  <a:lnTo>
                    <a:pt x="72364" y="7912"/>
                  </a:lnTo>
                  <a:lnTo>
                    <a:pt x="0" y="7912"/>
                  </a:lnTo>
                  <a:lnTo>
                    <a:pt x="0" y="8280"/>
                  </a:lnTo>
                  <a:lnTo>
                    <a:pt x="72720" y="8280"/>
                  </a:lnTo>
                  <a:lnTo>
                    <a:pt x="72720" y="8636"/>
                  </a:lnTo>
                  <a:lnTo>
                    <a:pt x="73799" y="8636"/>
                  </a:lnTo>
                  <a:lnTo>
                    <a:pt x="73799" y="8991"/>
                  </a:lnTo>
                  <a:lnTo>
                    <a:pt x="0" y="8991"/>
                  </a:lnTo>
                  <a:lnTo>
                    <a:pt x="0" y="9359"/>
                  </a:lnTo>
                  <a:lnTo>
                    <a:pt x="74523" y="9359"/>
                  </a:lnTo>
                  <a:lnTo>
                    <a:pt x="74523" y="9715"/>
                  </a:lnTo>
                  <a:lnTo>
                    <a:pt x="75603" y="9715"/>
                  </a:lnTo>
                  <a:lnTo>
                    <a:pt x="75603" y="10071"/>
                  </a:lnTo>
                  <a:lnTo>
                    <a:pt x="0" y="10071"/>
                  </a:lnTo>
                  <a:lnTo>
                    <a:pt x="0" y="10439"/>
                  </a:lnTo>
                  <a:lnTo>
                    <a:pt x="76327" y="10439"/>
                  </a:lnTo>
                  <a:lnTo>
                    <a:pt x="76327" y="10795"/>
                  </a:lnTo>
                  <a:lnTo>
                    <a:pt x="77406" y="10795"/>
                  </a:lnTo>
                  <a:lnTo>
                    <a:pt x="77406" y="11150"/>
                  </a:lnTo>
                  <a:lnTo>
                    <a:pt x="78117" y="11150"/>
                  </a:lnTo>
                  <a:lnTo>
                    <a:pt x="78117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79197" y="11874"/>
                  </a:lnTo>
                  <a:lnTo>
                    <a:pt x="79197" y="12230"/>
                  </a:lnTo>
                  <a:lnTo>
                    <a:pt x="79921" y="12230"/>
                  </a:lnTo>
                  <a:lnTo>
                    <a:pt x="79921" y="12598"/>
                  </a:lnTo>
                  <a:lnTo>
                    <a:pt x="0" y="12598"/>
                  </a:lnTo>
                  <a:lnTo>
                    <a:pt x="0" y="13309"/>
                  </a:lnTo>
                  <a:lnTo>
                    <a:pt x="363245" y="13309"/>
                  </a:lnTo>
                  <a:lnTo>
                    <a:pt x="363245" y="12598"/>
                  </a:lnTo>
                  <a:lnTo>
                    <a:pt x="344525" y="12598"/>
                  </a:lnTo>
                  <a:lnTo>
                    <a:pt x="344525" y="12230"/>
                  </a:lnTo>
                  <a:lnTo>
                    <a:pt x="345249" y="12230"/>
                  </a:lnTo>
                  <a:lnTo>
                    <a:pt x="345249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345960" y="11518"/>
                  </a:lnTo>
                  <a:lnTo>
                    <a:pt x="345960" y="11150"/>
                  </a:lnTo>
                  <a:lnTo>
                    <a:pt x="346684" y="11150"/>
                  </a:lnTo>
                  <a:lnTo>
                    <a:pt x="346684" y="10795"/>
                  </a:lnTo>
                  <a:lnTo>
                    <a:pt x="347764" y="10795"/>
                  </a:lnTo>
                  <a:lnTo>
                    <a:pt x="347764" y="10439"/>
                  </a:lnTo>
                  <a:lnTo>
                    <a:pt x="363245" y="10439"/>
                  </a:lnTo>
                  <a:lnTo>
                    <a:pt x="363245" y="10071"/>
                  </a:lnTo>
                  <a:lnTo>
                    <a:pt x="348843" y="10071"/>
                  </a:lnTo>
                  <a:lnTo>
                    <a:pt x="348843" y="9715"/>
                  </a:lnTo>
                  <a:lnTo>
                    <a:pt x="349567" y="9715"/>
                  </a:lnTo>
                  <a:lnTo>
                    <a:pt x="349567" y="9359"/>
                  </a:lnTo>
                  <a:lnTo>
                    <a:pt x="363245" y="9359"/>
                  </a:lnTo>
                  <a:lnTo>
                    <a:pt x="363245" y="8991"/>
                  </a:lnTo>
                  <a:lnTo>
                    <a:pt x="350278" y="8991"/>
                  </a:lnTo>
                  <a:lnTo>
                    <a:pt x="350278" y="8636"/>
                  </a:lnTo>
                  <a:lnTo>
                    <a:pt x="351358" y="8636"/>
                  </a:lnTo>
                  <a:lnTo>
                    <a:pt x="351358" y="8280"/>
                  </a:lnTo>
                  <a:lnTo>
                    <a:pt x="363245" y="8280"/>
                  </a:lnTo>
                  <a:lnTo>
                    <a:pt x="363245" y="7912"/>
                  </a:lnTo>
                  <a:lnTo>
                    <a:pt x="352437" y="7912"/>
                  </a:lnTo>
                  <a:lnTo>
                    <a:pt x="352437" y="7556"/>
                  </a:lnTo>
                  <a:lnTo>
                    <a:pt x="353161" y="7556"/>
                  </a:lnTo>
                  <a:lnTo>
                    <a:pt x="353161" y="7188"/>
                  </a:lnTo>
                  <a:lnTo>
                    <a:pt x="353885" y="7188"/>
                  </a:lnTo>
                  <a:lnTo>
                    <a:pt x="353885" y="6832"/>
                  </a:lnTo>
                  <a:lnTo>
                    <a:pt x="363245" y="6832"/>
                  </a:lnTo>
                  <a:lnTo>
                    <a:pt x="363245" y="6477"/>
                  </a:lnTo>
                  <a:lnTo>
                    <a:pt x="354965" y="6477"/>
                  </a:lnTo>
                  <a:lnTo>
                    <a:pt x="354965" y="6108"/>
                  </a:lnTo>
                  <a:lnTo>
                    <a:pt x="356044" y="6108"/>
                  </a:lnTo>
                  <a:lnTo>
                    <a:pt x="356044" y="5753"/>
                  </a:lnTo>
                  <a:lnTo>
                    <a:pt x="356400" y="5753"/>
                  </a:lnTo>
                  <a:lnTo>
                    <a:pt x="356400" y="5397"/>
                  </a:lnTo>
                  <a:lnTo>
                    <a:pt x="363245" y="5397"/>
                  </a:lnTo>
                  <a:lnTo>
                    <a:pt x="363245" y="5029"/>
                  </a:lnTo>
                  <a:lnTo>
                    <a:pt x="357479" y="5029"/>
                  </a:lnTo>
                  <a:lnTo>
                    <a:pt x="357479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358559" y="4318"/>
                  </a:lnTo>
                  <a:lnTo>
                    <a:pt x="358559" y="3949"/>
                  </a:lnTo>
                  <a:lnTo>
                    <a:pt x="359638" y="3949"/>
                  </a:lnTo>
                  <a:lnTo>
                    <a:pt x="359638" y="3594"/>
                  </a:lnTo>
                  <a:lnTo>
                    <a:pt x="360006" y="3594"/>
                  </a:lnTo>
                  <a:lnTo>
                    <a:pt x="360006" y="3238"/>
                  </a:lnTo>
                  <a:lnTo>
                    <a:pt x="363245" y="3238"/>
                  </a:lnTo>
                  <a:lnTo>
                    <a:pt x="363245" y="2870"/>
                  </a:lnTo>
                  <a:lnTo>
                    <a:pt x="361086" y="2870"/>
                  </a:lnTo>
                  <a:lnTo>
                    <a:pt x="361086" y="2514"/>
                  </a:lnTo>
                  <a:lnTo>
                    <a:pt x="362165" y="2514"/>
                  </a:lnTo>
                  <a:lnTo>
                    <a:pt x="362165" y="2159"/>
                  </a:lnTo>
                  <a:lnTo>
                    <a:pt x="362877" y="2159"/>
                  </a:lnTo>
                  <a:lnTo>
                    <a:pt x="362877" y="1790"/>
                  </a:lnTo>
                  <a:lnTo>
                    <a:pt x="363245" y="1790"/>
                  </a:lnTo>
                  <a:lnTo>
                    <a:pt x="363245" y="711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58">
              <a:extLst>
                <a:ext uri="{FF2B5EF4-FFF2-40B4-BE49-F238E27FC236}">
                  <a16:creationId xmlns:a16="http://schemas.microsoft.com/office/drawing/2014/main" id="{CE7066FE-9ECF-4402-89CD-02DB89F29106}"/>
                </a:ext>
              </a:extLst>
            </p:cNvPr>
            <p:cNvSpPr/>
            <p:nvPr/>
          </p:nvSpPr>
          <p:spPr>
            <a:xfrm>
              <a:off x="6654596" y="2661477"/>
              <a:ext cx="363855" cy="12065"/>
            </a:xfrm>
            <a:custGeom>
              <a:avLst/>
              <a:gdLst/>
              <a:ahLst/>
              <a:cxnLst/>
              <a:rect l="l" t="t" r="r" b="b"/>
              <a:pathLst>
                <a:path w="363854" h="12064">
                  <a:moveTo>
                    <a:pt x="363245" y="368"/>
                  </a:moveTo>
                  <a:lnTo>
                    <a:pt x="342366" y="368"/>
                  </a:lnTo>
                  <a:lnTo>
                    <a:pt x="342366" y="0"/>
                  </a:lnTo>
                  <a:lnTo>
                    <a:pt x="81724" y="0"/>
                  </a:lnTo>
                  <a:lnTo>
                    <a:pt x="81724" y="368"/>
                  </a:lnTo>
                  <a:lnTo>
                    <a:pt x="0" y="368"/>
                  </a:lnTo>
                  <a:lnTo>
                    <a:pt x="0" y="723"/>
                  </a:lnTo>
                  <a:lnTo>
                    <a:pt x="82804" y="723"/>
                  </a:lnTo>
                  <a:lnTo>
                    <a:pt x="82804" y="1079"/>
                  </a:lnTo>
                  <a:lnTo>
                    <a:pt x="83159" y="1079"/>
                  </a:lnTo>
                  <a:lnTo>
                    <a:pt x="83159" y="1447"/>
                  </a:lnTo>
                  <a:lnTo>
                    <a:pt x="84239" y="1447"/>
                  </a:lnTo>
                  <a:lnTo>
                    <a:pt x="84239" y="1803"/>
                  </a:lnTo>
                  <a:lnTo>
                    <a:pt x="0" y="1803"/>
                  </a:lnTo>
                  <a:lnTo>
                    <a:pt x="0" y="2159"/>
                  </a:lnTo>
                  <a:lnTo>
                    <a:pt x="85318" y="2159"/>
                  </a:lnTo>
                  <a:lnTo>
                    <a:pt x="85318" y="2527"/>
                  </a:lnTo>
                  <a:lnTo>
                    <a:pt x="86398" y="2527"/>
                  </a:lnTo>
                  <a:lnTo>
                    <a:pt x="86398" y="2882"/>
                  </a:lnTo>
                  <a:lnTo>
                    <a:pt x="86766" y="2882"/>
                  </a:lnTo>
                  <a:lnTo>
                    <a:pt x="86766" y="3238"/>
                  </a:lnTo>
                  <a:lnTo>
                    <a:pt x="0" y="3238"/>
                  </a:lnTo>
                  <a:lnTo>
                    <a:pt x="0" y="3606"/>
                  </a:lnTo>
                  <a:lnTo>
                    <a:pt x="87845" y="3606"/>
                  </a:lnTo>
                  <a:lnTo>
                    <a:pt x="87845" y="3962"/>
                  </a:lnTo>
                  <a:lnTo>
                    <a:pt x="0" y="3962"/>
                  </a:lnTo>
                  <a:lnTo>
                    <a:pt x="0" y="4330"/>
                  </a:lnTo>
                  <a:lnTo>
                    <a:pt x="88925" y="4330"/>
                  </a:lnTo>
                  <a:lnTo>
                    <a:pt x="88925" y="4686"/>
                  </a:lnTo>
                  <a:lnTo>
                    <a:pt x="90004" y="4686"/>
                  </a:lnTo>
                  <a:lnTo>
                    <a:pt x="90004" y="5041"/>
                  </a:lnTo>
                  <a:lnTo>
                    <a:pt x="90360" y="5041"/>
                  </a:lnTo>
                  <a:lnTo>
                    <a:pt x="90360" y="5410"/>
                  </a:lnTo>
                  <a:lnTo>
                    <a:pt x="0" y="5410"/>
                  </a:lnTo>
                  <a:lnTo>
                    <a:pt x="0" y="5765"/>
                  </a:lnTo>
                  <a:lnTo>
                    <a:pt x="91440" y="5765"/>
                  </a:lnTo>
                  <a:lnTo>
                    <a:pt x="91440" y="6121"/>
                  </a:lnTo>
                  <a:lnTo>
                    <a:pt x="92519" y="6121"/>
                  </a:lnTo>
                  <a:lnTo>
                    <a:pt x="92519" y="6489"/>
                  </a:lnTo>
                  <a:lnTo>
                    <a:pt x="93243" y="6489"/>
                  </a:lnTo>
                  <a:lnTo>
                    <a:pt x="93243" y="6845"/>
                  </a:lnTo>
                  <a:lnTo>
                    <a:pt x="0" y="6845"/>
                  </a:lnTo>
                  <a:lnTo>
                    <a:pt x="0" y="7200"/>
                  </a:lnTo>
                  <a:lnTo>
                    <a:pt x="93967" y="7200"/>
                  </a:lnTo>
                  <a:lnTo>
                    <a:pt x="93967" y="7569"/>
                  </a:lnTo>
                  <a:lnTo>
                    <a:pt x="95046" y="7569"/>
                  </a:lnTo>
                  <a:lnTo>
                    <a:pt x="95046" y="7924"/>
                  </a:lnTo>
                  <a:lnTo>
                    <a:pt x="0" y="7924"/>
                  </a:lnTo>
                  <a:lnTo>
                    <a:pt x="0" y="8280"/>
                  </a:lnTo>
                  <a:lnTo>
                    <a:pt x="96126" y="8280"/>
                  </a:lnTo>
                  <a:lnTo>
                    <a:pt x="96126" y="8648"/>
                  </a:lnTo>
                  <a:lnTo>
                    <a:pt x="96837" y="8648"/>
                  </a:lnTo>
                  <a:lnTo>
                    <a:pt x="96837" y="9004"/>
                  </a:lnTo>
                  <a:lnTo>
                    <a:pt x="0" y="9004"/>
                  </a:lnTo>
                  <a:lnTo>
                    <a:pt x="0" y="9359"/>
                  </a:lnTo>
                  <a:lnTo>
                    <a:pt x="97561" y="9359"/>
                  </a:lnTo>
                  <a:lnTo>
                    <a:pt x="97561" y="9728"/>
                  </a:lnTo>
                  <a:lnTo>
                    <a:pt x="98285" y="9728"/>
                  </a:lnTo>
                  <a:lnTo>
                    <a:pt x="98285" y="10083"/>
                  </a:lnTo>
                  <a:lnTo>
                    <a:pt x="99364" y="10083"/>
                  </a:lnTo>
                  <a:lnTo>
                    <a:pt x="99364" y="10439"/>
                  </a:lnTo>
                  <a:lnTo>
                    <a:pt x="0" y="10439"/>
                  </a:lnTo>
                  <a:lnTo>
                    <a:pt x="0" y="10807"/>
                  </a:lnTo>
                  <a:lnTo>
                    <a:pt x="100444" y="10807"/>
                  </a:lnTo>
                  <a:lnTo>
                    <a:pt x="100444" y="11163"/>
                  </a:lnTo>
                  <a:lnTo>
                    <a:pt x="101168" y="11163"/>
                  </a:lnTo>
                  <a:lnTo>
                    <a:pt x="101168" y="11518"/>
                  </a:lnTo>
                  <a:lnTo>
                    <a:pt x="0" y="11518"/>
                  </a:lnTo>
                  <a:lnTo>
                    <a:pt x="0" y="11887"/>
                  </a:lnTo>
                  <a:lnTo>
                    <a:pt x="363245" y="11887"/>
                  </a:lnTo>
                  <a:lnTo>
                    <a:pt x="363245" y="11518"/>
                  </a:lnTo>
                  <a:lnTo>
                    <a:pt x="322922" y="11518"/>
                  </a:lnTo>
                  <a:lnTo>
                    <a:pt x="322922" y="11163"/>
                  </a:lnTo>
                  <a:lnTo>
                    <a:pt x="324358" y="11163"/>
                  </a:lnTo>
                  <a:lnTo>
                    <a:pt x="324358" y="10807"/>
                  </a:lnTo>
                  <a:lnTo>
                    <a:pt x="363245" y="10807"/>
                  </a:lnTo>
                  <a:lnTo>
                    <a:pt x="363245" y="10439"/>
                  </a:lnTo>
                  <a:lnTo>
                    <a:pt x="324726" y="10439"/>
                  </a:lnTo>
                  <a:lnTo>
                    <a:pt x="324726" y="10083"/>
                  </a:lnTo>
                  <a:lnTo>
                    <a:pt x="325805" y="10083"/>
                  </a:lnTo>
                  <a:lnTo>
                    <a:pt x="325805" y="9728"/>
                  </a:lnTo>
                  <a:lnTo>
                    <a:pt x="326517" y="9728"/>
                  </a:lnTo>
                  <a:lnTo>
                    <a:pt x="326517" y="9359"/>
                  </a:lnTo>
                  <a:lnTo>
                    <a:pt x="363245" y="9359"/>
                  </a:lnTo>
                  <a:lnTo>
                    <a:pt x="363245" y="9004"/>
                  </a:lnTo>
                  <a:lnTo>
                    <a:pt x="327609" y="9004"/>
                  </a:lnTo>
                  <a:lnTo>
                    <a:pt x="327609" y="8648"/>
                  </a:lnTo>
                  <a:lnTo>
                    <a:pt x="328320" y="8648"/>
                  </a:lnTo>
                  <a:lnTo>
                    <a:pt x="328320" y="8280"/>
                  </a:lnTo>
                  <a:lnTo>
                    <a:pt x="363245" y="8280"/>
                  </a:lnTo>
                  <a:lnTo>
                    <a:pt x="363245" y="7924"/>
                  </a:lnTo>
                  <a:lnTo>
                    <a:pt x="329044" y="7924"/>
                  </a:lnTo>
                  <a:lnTo>
                    <a:pt x="329044" y="7569"/>
                  </a:lnTo>
                  <a:lnTo>
                    <a:pt x="330123" y="7569"/>
                  </a:lnTo>
                  <a:lnTo>
                    <a:pt x="330123" y="7200"/>
                  </a:lnTo>
                  <a:lnTo>
                    <a:pt x="363245" y="7200"/>
                  </a:lnTo>
                  <a:lnTo>
                    <a:pt x="363245" y="6845"/>
                  </a:lnTo>
                  <a:lnTo>
                    <a:pt x="331203" y="6845"/>
                  </a:lnTo>
                  <a:lnTo>
                    <a:pt x="331203" y="6489"/>
                  </a:lnTo>
                  <a:lnTo>
                    <a:pt x="331927" y="6489"/>
                  </a:lnTo>
                  <a:lnTo>
                    <a:pt x="331927" y="6121"/>
                  </a:lnTo>
                  <a:lnTo>
                    <a:pt x="332638" y="6121"/>
                  </a:lnTo>
                  <a:lnTo>
                    <a:pt x="332638" y="5765"/>
                  </a:lnTo>
                  <a:lnTo>
                    <a:pt x="363245" y="5765"/>
                  </a:lnTo>
                  <a:lnTo>
                    <a:pt x="363245" y="5410"/>
                  </a:lnTo>
                  <a:lnTo>
                    <a:pt x="333717" y="5410"/>
                  </a:lnTo>
                  <a:lnTo>
                    <a:pt x="333717" y="5041"/>
                  </a:lnTo>
                  <a:lnTo>
                    <a:pt x="334797" y="5041"/>
                  </a:lnTo>
                  <a:lnTo>
                    <a:pt x="334797" y="4686"/>
                  </a:lnTo>
                  <a:lnTo>
                    <a:pt x="335165" y="4686"/>
                  </a:lnTo>
                  <a:lnTo>
                    <a:pt x="335165" y="4330"/>
                  </a:lnTo>
                  <a:lnTo>
                    <a:pt x="363245" y="4330"/>
                  </a:lnTo>
                  <a:lnTo>
                    <a:pt x="363245" y="3962"/>
                  </a:lnTo>
                  <a:lnTo>
                    <a:pt x="336245" y="3962"/>
                  </a:lnTo>
                  <a:lnTo>
                    <a:pt x="336245" y="3606"/>
                  </a:lnTo>
                  <a:lnTo>
                    <a:pt x="363245" y="3606"/>
                  </a:lnTo>
                  <a:lnTo>
                    <a:pt x="363245" y="3238"/>
                  </a:lnTo>
                  <a:lnTo>
                    <a:pt x="337324" y="3238"/>
                  </a:lnTo>
                  <a:lnTo>
                    <a:pt x="337324" y="2882"/>
                  </a:lnTo>
                  <a:lnTo>
                    <a:pt x="338404" y="2882"/>
                  </a:lnTo>
                  <a:lnTo>
                    <a:pt x="338404" y="2527"/>
                  </a:lnTo>
                  <a:lnTo>
                    <a:pt x="338759" y="2527"/>
                  </a:lnTo>
                  <a:lnTo>
                    <a:pt x="338759" y="2159"/>
                  </a:lnTo>
                  <a:lnTo>
                    <a:pt x="363245" y="2159"/>
                  </a:lnTo>
                  <a:lnTo>
                    <a:pt x="363245" y="1803"/>
                  </a:lnTo>
                  <a:lnTo>
                    <a:pt x="339839" y="1803"/>
                  </a:lnTo>
                  <a:lnTo>
                    <a:pt x="339839" y="1447"/>
                  </a:lnTo>
                  <a:lnTo>
                    <a:pt x="340918" y="1447"/>
                  </a:lnTo>
                  <a:lnTo>
                    <a:pt x="340918" y="1079"/>
                  </a:lnTo>
                  <a:lnTo>
                    <a:pt x="341998" y="1079"/>
                  </a:lnTo>
                  <a:lnTo>
                    <a:pt x="341998" y="723"/>
                  </a:lnTo>
                  <a:lnTo>
                    <a:pt x="363245" y="723"/>
                  </a:lnTo>
                  <a:lnTo>
                    <a:pt x="363245" y="368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359">
              <a:extLst>
                <a:ext uri="{FF2B5EF4-FFF2-40B4-BE49-F238E27FC236}">
                  <a16:creationId xmlns:a16="http://schemas.microsoft.com/office/drawing/2014/main" id="{AC3438B5-8323-428D-A00C-4644879559A9}"/>
                </a:ext>
              </a:extLst>
            </p:cNvPr>
            <p:cNvSpPr/>
            <p:nvPr/>
          </p:nvSpPr>
          <p:spPr>
            <a:xfrm>
              <a:off x="6654596" y="2673364"/>
              <a:ext cx="363855" cy="9525"/>
            </a:xfrm>
            <a:custGeom>
              <a:avLst/>
              <a:gdLst/>
              <a:ahLst/>
              <a:cxnLst/>
              <a:rect l="l" t="t" r="r" b="b"/>
              <a:pathLst>
                <a:path w="363854" h="9525">
                  <a:moveTo>
                    <a:pt x="363245" y="0"/>
                  </a:moveTo>
                  <a:lnTo>
                    <a:pt x="0" y="0"/>
                  </a:lnTo>
                  <a:lnTo>
                    <a:pt x="0" y="355"/>
                  </a:lnTo>
                  <a:lnTo>
                    <a:pt x="102958" y="355"/>
                  </a:lnTo>
                  <a:lnTo>
                    <a:pt x="102958" y="711"/>
                  </a:lnTo>
                  <a:lnTo>
                    <a:pt x="0" y="711"/>
                  </a:lnTo>
                  <a:lnTo>
                    <a:pt x="0" y="1079"/>
                  </a:lnTo>
                  <a:lnTo>
                    <a:pt x="104038" y="1079"/>
                  </a:lnTo>
                  <a:lnTo>
                    <a:pt x="104038" y="1435"/>
                  </a:lnTo>
                  <a:lnTo>
                    <a:pt x="104406" y="1435"/>
                  </a:lnTo>
                  <a:lnTo>
                    <a:pt x="104406" y="1803"/>
                  </a:lnTo>
                  <a:lnTo>
                    <a:pt x="105486" y="1803"/>
                  </a:lnTo>
                  <a:lnTo>
                    <a:pt x="105486" y="2159"/>
                  </a:lnTo>
                  <a:lnTo>
                    <a:pt x="0" y="2159"/>
                  </a:lnTo>
                  <a:lnTo>
                    <a:pt x="0" y="2514"/>
                  </a:lnTo>
                  <a:lnTo>
                    <a:pt x="106565" y="2514"/>
                  </a:lnTo>
                  <a:lnTo>
                    <a:pt x="106565" y="2882"/>
                  </a:lnTo>
                  <a:lnTo>
                    <a:pt x="107645" y="2882"/>
                  </a:lnTo>
                  <a:lnTo>
                    <a:pt x="107645" y="3238"/>
                  </a:lnTo>
                  <a:lnTo>
                    <a:pt x="0" y="3238"/>
                  </a:lnTo>
                  <a:lnTo>
                    <a:pt x="0" y="3962"/>
                  </a:lnTo>
                  <a:lnTo>
                    <a:pt x="109080" y="3962"/>
                  </a:lnTo>
                  <a:lnTo>
                    <a:pt x="109080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110159" y="4673"/>
                  </a:lnTo>
                  <a:lnTo>
                    <a:pt x="110159" y="5041"/>
                  </a:lnTo>
                  <a:lnTo>
                    <a:pt x="110883" y="5041"/>
                  </a:lnTo>
                  <a:lnTo>
                    <a:pt x="110883" y="5397"/>
                  </a:lnTo>
                  <a:lnTo>
                    <a:pt x="111607" y="5397"/>
                  </a:lnTo>
                  <a:lnTo>
                    <a:pt x="111607" y="5753"/>
                  </a:lnTo>
                  <a:lnTo>
                    <a:pt x="0" y="5753"/>
                  </a:lnTo>
                  <a:lnTo>
                    <a:pt x="0" y="6121"/>
                  </a:lnTo>
                  <a:lnTo>
                    <a:pt x="112687" y="6121"/>
                  </a:lnTo>
                  <a:lnTo>
                    <a:pt x="112687" y="6477"/>
                  </a:lnTo>
                  <a:lnTo>
                    <a:pt x="113766" y="6477"/>
                  </a:lnTo>
                  <a:lnTo>
                    <a:pt x="113766" y="6832"/>
                  </a:lnTo>
                  <a:lnTo>
                    <a:pt x="0" y="6832"/>
                  </a:lnTo>
                  <a:lnTo>
                    <a:pt x="0" y="7556"/>
                  </a:lnTo>
                  <a:lnTo>
                    <a:pt x="115201" y="7556"/>
                  </a:lnTo>
                  <a:lnTo>
                    <a:pt x="115201" y="7912"/>
                  </a:lnTo>
                  <a:lnTo>
                    <a:pt x="116281" y="7912"/>
                  </a:lnTo>
                  <a:lnTo>
                    <a:pt x="116281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117360" y="8636"/>
                  </a:lnTo>
                  <a:lnTo>
                    <a:pt x="117360" y="8991"/>
                  </a:lnTo>
                  <a:lnTo>
                    <a:pt x="306717" y="8991"/>
                  </a:lnTo>
                  <a:lnTo>
                    <a:pt x="306717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308165" y="8280"/>
                  </a:lnTo>
                  <a:lnTo>
                    <a:pt x="308165" y="7912"/>
                  </a:lnTo>
                  <a:lnTo>
                    <a:pt x="308889" y="7912"/>
                  </a:lnTo>
                  <a:lnTo>
                    <a:pt x="308889" y="7556"/>
                  </a:lnTo>
                  <a:lnTo>
                    <a:pt x="363245" y="7556"/>
                  </a:lnTo>
                  <a:lnTo>
                    <a:pt x="363245" y="6832"/>
                  </a:lnTo>
                  <a:lnTo>
                    <a:pt x="310324" y="6832"/>
                  </a:lnTo>
                  <a:lnTo>
                    <a:pt x="310324" y="6477"/>
                  </a:lnTo>
                  <a:lnTo>
                    <a:pt x="311404" y="6477"/>
                  </a:lnTo>
                  <a:lnTo>
                    <a:pt x="311404" y="6121"/>
                  </a:lnTo>
                  <a:lnTo>
                    <a:pt x="363245" y="6121"/>
                  </a:lnTo>
                  <a:lnTo>
                    <a:pt x="363245" y="5753"/>
                  </a:lnTo>
                  <a:lnTo>
                    <a:pt x="312483" y="5753"/>
                  </a:lnTo>
                  <a:lnTo>
                    <a:pt x="312483" y="5397"/>
                  </a:lnTo>
                  <a:lnTo>
                    <a:pt x="313207" y="5397"/>
                  </a:lnTo>
                  <a:lnTo>
                    <a:pt x="313207" y="5041"/>
                  </a:lnTo>
                  <a:lnTo>
                    <a:pt x="313918" y="5041"/>
                  </a:lnTo>
                  <a:lnTo>
                    <a:pt x="313918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314998" y="4318"/>
                  </a:lnTo>
                  <a:lnTo>
                    <a:pt x="314998" y="3962"/>
                  </a:lnTo>
                  <a:lnTo>
                    <a:pt x="363245" y="3962"/>
                  </a:lnTo>
                  <a:lnTo>
                    <a:pt x="363245" y="3238"/>
                  </a:lnTo>
                  <a:lnTo>
                    <a:pt x="317157" y="3238"/>
                  </a:lnTo>
                  <a:lnTo>
                    <a:pt x="317157" y="2882"/>
                  </a:lnTo>
                  <a:lnTo>
                    <a:pt x="317525" y="2882"/>
                  </a:lnTo>
                  <a:lnTo>
                    <a:pt x="317525" y="2514"/>
                  </a:lnTo>
                  <a:lnTo>
                    <a:pt x="363245" y="2514"/>
                  </a:lnTo>
                  <a:lnTo>
                    <a:pt x="363245" y="2159"/>
                  </a:lnTo>
                  <a:lnTo>
                    <a:pt x="318604" y="2159"/>
                  </a:lnTo>
                  <a:lnTo>
                    <a:pt x="318604" y="1803"/>
                  </a:lnTo>
                  <a:lnTo>
                    <a:pt x="319684" y="1803"/>
                  </a:lnTo>
                  <a:lnTo>
                    <a:pt x="319684" y="1435"/>
                  </a:lnTo>
                  <a:lnTo>
                    <a:pt x="320763" y="1435"/>
                  </a:lnTo>
                  <a:lnTo>
                    <a:pt x="320763" y="1079"/>
                  </a:lnTo>
                  <a:lnTo>
                    <a:pt x="363245" y="1079"/>
                  </a:lnTo>
                  <a:lnTo>
                    <a:pt x="363245" y="711"/>
                  </a:lnTo>
                  <a:lnTo>
                    <a:pt x="321119" y="711"/>
                  </a:lnTo>
                  <a:lnTo>
                    <a:pt x="321119" y="355"/>
                  </a:lnTo>
                  <a:lnTo>
                    <a:pt x="363245" y="355"/>
                  </a:lnTo>
                  <a:lnTo>
                    <a:pt x="363245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360">
              <a:extLst>
                <a:ext uri="{FF2B5EF4-FFF2-40B4-BE49-F238E27FC236}">
                  <a16:creationId xmlns:a16="http://schemas.microsoft.com/office/drawing/2014/main" id="{ECA652F4-9705-4C90-9345-EE578E312C05}"/>
                </a:ext>
              </a:extLst>
            </p:cNvPr>
            <p:cNvSpPr/>
            <p:nvPr/>
          </p:nvSpPr>
          <p:spPr>
            <a:xfrm>
              <a:off x="6654596" y="2682356"/>
              <a:ext cx="363855" cy="12065"/>
            </a:xfrm>
            <a:custGeom>
              <a:avLst/>
              <a:gdLst/>
              <a:ahLst/>
              <a:cxnLst/>
              <a:rect l="l" t="t" r="r" b="b"/>
              <a:pathLst>
                <a:path w="363854" h="12064">
                  <a:moveTo>
                    <a:pt x="363245" y="368"/>
                  </a:moveTo>
                  <a:lnTo>
                    <a:pt x="306006" y="368"/>
                  </a:lnTo>
                  <a:lnTo>
                    <a:pt x="306006" y="0"/>
                  </a:lnTo>
                  <a:lnTo>
                    <a:pt x="118084" y="0"/>
                  </a:lnTo>
                  <a:lnTo>
                    <a:pt x="118084" y="368"/>
                  </a:lnTo>
                  <a:lnTo>
                    <a:pt x="0" y="368"/>
                  </a:lnTo>
                  <a:lnTo>
                    <a:pt x="0" y="723"/>
                  </a:lnTo>
                  <a:lnTo>
                    <a:pt x="118808" y="723"/>
                  </a:lnTo>
                  <a:lnTo>
                    <a:pt x="118808" y="1079"/>
                  </a:lnTo>
                  <a:lnTo>
                    <a:pt x="119519" y="1079"/>
                  </a:lnTo>
                  <a:lnTo>
                    <a:pt x="119519" y="1447"/>
                  </a:lnTo>
                  <a:lnTo>
                    <a:pt x="120599" y="1447"/>
                  </a:lnTo>
                  <a:lnTo>
                    <a:pt x="120599" y="1803"/>
                  </a:lnTo>
                  <a:lnTo>
                    <a:pt x="0" y="1803"/>
                  </a:lnTo>
                  <a:lnTo>
                    <a:pt x="0" y="2171"/>
                  </a:lnTo>
                  <a:lnTo>
                    <a:pt x="121678" y="2171"/>
                  </a:lnTo>
                  <a:lnTo>
                    <a:pt x="121678" y="2527"/>
                  </a:lnTo>
                  <a:lnTo>
                    <a:pt x="122047" y="2527"/>
                  </a:lnTo>
                  <a:lnTo>
                    <a:pt x="122047" y="2882"/>
                  </a:lnTo>
                  <a:lnTo>
                    <a:pt x="0" y="2882"/>
                  </a:lnTo>
                  <a:lnTo>
                    <a:pt x="0" y="3606"/>
                  </a:lnTo>
                  <a:lnTo>
                    <a:pt x="124206" y="3606"/>
                  </a:lnTo>
                  <a:lnTo>
                    <a:pt x="124206" y="3962"/>
                  </a:lnTo>
                  <a:lnTo>
                    <a:pt x="0" y="3962"/>
                  </a:lnTo>
                  <a:lnTo>
                    <a:pt x="0" y="4330"/>
                  </a:lnTo>
                  <a:lnTo>
                    <a:pt x="125285" y="4330"/>
                  </a:lnTo>
                  <a:lnTo>
                    <a:pt x="125285" y="4686"/>
                  </a:lnTo>
                  <a:lnTo>
                    <a:pt x="125641" y="4686"/>
                  </a:lnTo>
                  <a:lnTo>
                    <a:pt x="125641" y="5041"/>
                  </a:lnTo>
                  <a:lnTo>
                    <a:pt x="126720" y="5041"/>
                  </a:lnTo>
                  <a:lnTo>
                    <a:pt x="126720" y="5410"/>
                  </a:lnTo>
                  <a:lnTo>
                    <a:pt x="0" y="5410"/>
                  </a:lnTo>
                  <a:lnTo>
                    <a:pt x="0" y="5765"/>
                  </a:lnTo>
                  <a:lnTo>
                    <a:pt x="127800" y="5765"/>
                  </a:lnTo>
                  <a:lnTo>
                    <a:pt x="127800" y="6121"/>
                  </a:lnTo>
                  <a:lnTo>
                    <a:pt x="128879" y="6121"/>
                  </a:lnTo>
                  <a:lnTo>
                    <a:pt x="128879" y="6489"/>
                  </a:lnTo>
                  <a:lnTo>
                    <a:pt x="0" y="6489"/>
                  </a:lnTo>
                  <a:lnTo>
                    <a:pt x="0" y="7200"/>
                  </a:lnTo>
                  <a:lnTo>
                    <a:pt x="130327" y="7200"/>
                  </a:lnTo>
                  <a:lnTo>
                    <a:pt x="130327" y="7569"/>
                  </a:lnTo>
                  <a:lnTo>
                    <a:pt x="131406" y="7569"/>
                  </a:lnTo>
                  <a:lnTo>
                    <a:pt x="131406" y="7924"/>
                  </a:lnTo>
                  <a:lnTo>
                    <a:pt x="0" y="7924"/>
                  </a:lnTo>
                  <a:lnTo>
                    <a:pt x="0" y="8280"/>
                  </a:lnTo>
                  <a:lnTo>
                    <a:pt x="132486" y="8280"/>
                  </a:lnTo>
                  <a:lnTo>
                    <a:pt x="132486" y="8648"/>
                  </a:lnTo>
                  <a:lnTo>
                    <a:pt x="132842" y="8648"/>
                  </a:lnTo>
                  <a:lnTo>
                    <a:pt x="132842" y="9004"/>
                  </a:lnTo>
                  <a:lnTo>
                    <a:pt x="0" y="9004"/>
                  </a:lnTo>
                  <a:lnTo>
                    <a:pt x="0" y="9359"/>
                  </a:lnTo>
                  <a:lnTo>
                    <a:pt x="133921" y="9359"/>
                  </a:lnTo>
                  <a:lnTo>
                    <a:pt x="133921" y="9728"/>
                  </a:lnTo>
                  <a:lnTo>
                    <a:pt x="135001" y="9728"/>
                  </a:lnTo>
                  <a:lnTo>
                    <a:pt x="135001" y="10083"/>
                  </a:lnTo>
                  <a:lnTo>
                    <a:pt x="0" y="10083"/>
                  </a:lnTo>
                  <a:lnTo>
                    <a:pt x="0" y="10807"/>
                  </a:lnTo>
                  <a:lnTo>
                    <a:pt x="136448" y="10807"/>
                  </a:lnTo>
                  <a:lnTo>
                    <a:pt x="136448" y="11163"/>
                  </a:lnTo>
                  <a:lnTo>
                    <a:pt x="137528" y="11163"/>
                  </a:lnTo>
                  <a:lnTo>
                    <a:pt x="137528" y="11531"/>
                  </a:lnTo>
                  <a:lnTo>
                    <a:pt x="0" y="11531"/>
                  </a:lnTo>
                  <a:lnTo>
                    <a:pt x="0" y="11887"/>
                  </a:lnTo>
                  <a:lnTo>
                    <a:pt x="363245" y="11887"/>
                  </a:lnTo>
                  <a:lnTo>
                    <a:pt x="363245" y="11531"/>
                  </a:lnTo>
                  <a:lnTo>
                    <a:pt x="286562" y="11531"/>
                  </a:lnTo>
                  <a:lnTo>
                    <a:pt x="286562" y="11163"/>
                  </a:lnTo>
                  <a:lnTo>
                    <a:pt x="287642" y="11163"/>
                  </a:lnTo>
                  <a:lnTo>
                    <a:pt x="287642" y="10807"/>
                  </a:lnTo>
                  <a:lnTo>
                    <a:pt x="363245" y="10807"/>
                  </a:lnTo>
                  <a:lnTo>
                    <a:pt x="363245" y="10083"/>
                  </a:lnTo>
                  <a:lnTo>
                    <a:pt x="289077" y="10083"/>
                  </a:lnTo>
                  <a:lnTo>
                    <a:pt x="289077" y="9728"/>
                  </a:lnTo>
                  <a:lnTo>
                    <a:pt x="290156" y="9728"/>
                  </a:lnTo>
                  <a:lnTo>
                    <a:pt x="290156" y="9359"/>
                  </a:lnTo>
                  <a:lnTo>
                    <a:pt x="363245" y="9359"/>
                  </a:lnTo>
                  <a:lnTo>
                    <a:pt x="363245" y="9004"/>
                  </a:lnTo>
                  <a:lnTo>
                    <a:pt x="291249" y="9004"/>
                  </a:lnTo>
                  <a:lnTo>
                    <a:pt x="291249" y="8648"/>
                  </a:lnTo>
                  <a:lnTo>
                    <a:pt x="291960" y="8648"/>
                  </a:lnTo>
                  <a:lnTo>
                    <a:pt x="291960" y="8280"/>
                  </a:lnTo>
                  <a:lnTo>
                    <a:pt x="363245" y="8280"/>
                  </a:lnTo>
                  <a:lnTo>
                    <a:pt x="363245" y="7924"/>
                  </a:lnTo>
                  <a:lnTo>
                    <a:pt x="292684" y="7924"/>
                  </a:lnTo>
                  <a:lnTo>
                    <a:pt x="292684" y="7569"/>
                  </a:lnTo>
                  <a:lnTo>
                    <a:pt x="293763" y="7569"/>
                  </a:lnTo>
                  <a:lnTo>
                    <a:pt x="293763" y="7200"/>
                  </a:lnTo>
                  <a:lnTo>
                    <a:pt x="363245" y="7200"/>
                  </a:lnTo>
                  <a:lnTo>
                    <a:pt x="363245" y="6489"/>
                  </a:lnTo>
                  <a:lnTo>
                    <a:pt x="295567" y="6489"/>
                  </a:lnTo>
                  <a:lnTo>
                    <a:pt x="295567" y="6121"/>
                  </a:lnTo>
                  <a:lnTo>
                    <a:pt x="296278" y="6121"/>
                  </a:lnTo>
                  <a:lnTo>
                    <a:pt x="296278" y="5765"/>
                  </a:lnTo>
                  <a:lnTo>
                    <a:pt x="363245" y="5765"/>
                  </a:lnTo>
                  <a:lnTo>
                    <a:pt x="363245" y="5410"/>
                  </a:lnTo>
                  <a:lnTo>
                    <a:pt x="297357" y="5410"/>
                  </a:lnTo>
                  <a:lnTo>
                    <a:pt x="297357" y="5041"/>
                  </a:lnTo>
                  <a:lnTo>
                    <a:pt x="298437" y="5041"/>
                  </a:lnTo>
                  <a:lnTo>
                    <a:pt x="298437" y="4686"/>
                  </a:lnTo>
                  <a:lnTo>
                    <a:pt x="298805" y="4686"/>
                  </a:lnTo>
                  <a:lnTo>
                    <a:pt x="298805" y="4330"/>
                  </a:lnTo>
                  <a:lnTo>
                    <a:pt x="363245" y="4330"/>
                  </a:lnTo>
                  <a:lnTo>
                    <a:pt x="363245" y="3962"/>
                  </a:lnTo>
                  <a:lnTo>
                    <a:pt x="299885" y="3962"/>
                  </a:lnTo>
                  <a:lnTo>
                    <a:pt x="299885" y="3606"/>
                  </a:lnTo>
                  <a:lnTo>
                    <a:pt x="363245" y="3606"/>
                  </a:lnTo>
                  <a:lnTo>
                    <a:pt x="363245" y="2882"/>
                  </a:lnTo>
                  <a:lnTo>
                    <a:pt x="302044" y="2882"/>
                  </a:lnTo>
                  <a:lnTo>
                    <a:pt x="302044" y="2527"/>
                  </a:lnTo>
                  <a:lnTo>
                    <a:pt x="302399" y="2527"/>
                  </a:lnTo>
                  <a:lnTo>
                    <a:pt x="302399" y="2171"/>
                  </a:lnTo>
                  <a:lnTo>
                    <a:pt x="363245" y="2171"/>
                  </a:lnTo>
                  <a:lnTo>
                    <a:pt x="363245" y="1803"/>
                  </a:lnTo>
                  <a:lnTo>
                    <a:pt x="303479" y="1803"/>
                  </a:lnTo>
                  <a:lnTo>
                    <a:pt x="303479" y="1447"/>
                  </a:lnTo>
                  <a:lnTo>
                    <a:pt x="304558" y="1447"/>
                  </a:lnTo>
                  <a:lnTo>
                    <a:pt x="304558" y="1079"/>
                  </a:lnTo>
                  <a:lnTo>
                    <a:pt x="305282" y="1079"/>
                  </a:lnTo>
                  <a:lnTo>
                    <a:pt x="305282" y="723"/>
                  </a:lnTo>
                  <a:lnTo>
                    <a:pt x="363245" y="723"/>
                  </a:lnTo>
                  <a:lnTo>
                    <a:pt x="363245" y="368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361">
              <a:extLst>
                <a:ext uri="{FF2B5EF4-FFF2-40B4-BE49-F238E27FC236}">
                  <a16:creationId xmlns:a16="http://schemas.microsoft.com/office/drawing/2014/main" id="{0D948B6C-BE71-4488-B006-DA9C5C9D739E}"/>
                </a:ext>
              </a:extLst>
            </p:cNvPr>
            <p:cNvSpPr/>
            <p:nvPr/>
          </p:nvSpPr>
          <p:spPr>
            <a:xfrm>
              <a:off x="6654596" y="2694243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723"/>
                  </a:moveTo>
                  <a:lnTo>
                    <a:pt x="284759" y="723"/>
                  </a:lnTo>
                  <a:lnTo>
                    <a:pt x="284759" y="355"/>
                  </a:lnTo>
                  <a:lnTo>
                    <a:pt x="285838" y="355"/>
                  </a:lnTo>
                  <a:lnTo>
                    <a:pt x="285838" y="0"/>
                  </a:lnTo>
                  <a:lnTo>
                    <a:pt x="138239" y="0"/>
                  </a:lnTo>
                  <a:lnTo>
                    <a:pt x="138239" y="355"/>
                  </a:lnTo>
                  <a:lnTo>
                    <a:pt x="139319" y="355"/>
                  </a:lnTo>
                  <a:lnTo>
                    <a:pt x="139319" y="723"/>
                  </a:lnTo>
                  <a:lnTo>
                    <a:pt x="0" y="723"/>
                  </a:lnTo>
                  <a:lnTo>
                    <a:pt x="0" y="1079"/>
                  </a:lnTo>
                  <a:lnTo>
                    <a:pt x="139687" y="1079"/>
                  </a:lnTo>
                  <a:lnTo>
                    <a:pt x="139687" y="1435"/>
                  </a:lnTo>
                  <a:lnTo>
                    <a:pt x="141122" y="1435"/>
                  </a:lnTo>
                  <a:lnTo>
                    <a:pt x="141122" y="1803"/>
                  </a:lnTo>
                  <a:lnTo>
                    <a:pt x="0" y="1803"/>
                  </a:lnTo>
                  <a:lnTo>
                    <a:pt x="0" y="2514"/>
                  </a:lnTo>
                  <a:lnTo>
                    <a:pt x="142925" y="2514"/>
                  </a:lnTo>
                  <a:lnTo>
                    <a:pt x="142925" y="2882"/>
                  </a:lnTo>
                  <a:lnTo>
                    <a:pt x="144005" y="2882"/>
                  </a:lnTo>
                  <a:lnTo>
                    <a:pt x="144005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144360" y="3594"/>
                  </a:lnTo>
                  <a:lnTo>
                    <a:pt x="144360" y="3962"/>
                  </a:lnTo>
                  <a:lnTo>
                    <a:pt x="145440" y="3962"/>
                  </a:lnTo>
                  <a:lnTo>
                    <a:pt x="145440" y="4318"/>
                  </a:lnTo>
                  <a:lnTo>
                    <a:pt x="0" y="4318"/>
                  </a:lnTo>
                  <a:lnTo>
                    <a:pt x="0" y="4673"/>
                  </a:lnTo>
                  <a:lnTo>
                    <a:pt x="146519" y="4673"/>
                  </a:lnTo>
                  <a:lnTo>
                    <a:pt x="146519" y="5041"/>
                  </a:lnTo>
                  <a:lnTo>
                    <a:pt x="147599" y="5041"/>
                  </a:lnTo>
                  <a:lnTo>
                    <a:pt x="147599" y="5397"/>
                  </a:lnTo>
                  <a:lnTo>
                    <a:pt x="147967" y="5397"/>
                  </a:lnTo>
                  <a:lnTo>
                    <a:pt x="147967" y="5753"/>
                  </a:lnTo>
                  <a:lnTo>
                    <a:pt x="0" y="5753"/>
                  </a:lnTo>
                  <a:lnTo>
                    <a:pt x="0" y="6121"/>
                  </a:lnTo>
                  <a:lnTo>
                    <a:pt x="149047" y="6121"/>
                  </a:lnTo>
                  <a:lnTo>
                    <a:pt x="149047" y="6477"/>
                  </a:lnTo>
                  <a:lnTo>
                    <a:pt x="150126" y="6477"/>
                  </a:lnTo>
                  <a:lnTo>
                    <a:pt x="150126" y="6832"/>
                  </a:lnTo>
                  <a:lnTo>
                    <a:pt x="0" y="6832"/>
                  </a:lnTo>
                  <a:lnTo>
                    <a:pt x="0" y="7556"/>
                  </a:lnTo>
                  <a:lnTo>
                    <a:pt x="151561" y="7556"/>
                  </a:lnTo>
                  <a:lnTo>
                    <a:pt x="151561" y="7924"/>
                  </a:lnTo>
                  <a:lnTo>
                    <a:pt x="152641" y="7924"/>
                  </a:lnTo>
                  <a:lnTo>
                    <a:pt x="152641" y="8280"/>
                  </a:lnTo>
                  <a:lnTo>
                    <a:pt x="0" y="8280"/>
                  </a:lnTo>
                  <a:lnTo>
                    <a:pt x="0" y="8636"/>
                  </a:lnTo>
                  <a:lnTo>
                    <a:pt x="153720" y="8636"/>
                  </a:lnTo>
                  <a:lnTo>
                    <a:pt x="153720" y="9004"/>
                  </a:lnTo>
                  <a:lnTo>
                    <a:pt x="154444" y="9004"/>
                  </a:lnTo>
                  <a:lnTo>
                    <a:pt x="154444" y="9359"/>
                  </a:lnTo>
                  <a:lnTo>
                    <a:pt x="0" y="9359"/>
                  </a:lnTo>
                  <a:lnTo>
                    <a:pt x="0" y="9715"/>
                  </a:lnTo>
                  <a:lnTo>
                    <a:pt x="155168" y="9715"/>
                  </a:lnTo>
                  <a:lnTo>
                    <a:pt x="155168" y="10083"/>
                  </a:lnTo>
                  <a:lnTo>
                    <a:pt x="155879" y="10083"/>
                  </a:lnTo>
                  <a:lnTo>
                    <a:pt x="155879" y="10439"/>
                  </a:lnTo>
                  <a:lnTo>
                    <a:pt x="0" y="10439"/>
                  </a:lnTo>
                  <a:lnTo>
                    <a:pt x="0" y="11163"/>
                  </a:lnTo>
                  <a:lnTo>
                    <a:pt x="158038" y="11163"/>
                  </a:lnTo>
                  <a:lnTo>
                    <a:pt x="158038" y="11518"/>
                  </a:lnTo>
                  <a:lnTo>
                    <a:pt x="158762" y="11518"/>
                  </a:lnTo>
                  <a:lnTo>
                    <a:pt x="158762" y="11874"/>
                  </a:lnTo>
                  <a:lnTo>
                    <a:pt x="0" y="11874"/>
                  </a:lnTo>
                  <a:lnTo>
                    <a:pt x="0" y="12242"/>
                  </a:lnTo>
                  <a:lnTo>
                    <a:pt x="159486" y="12242"/>
                  </a:lnTo>
                  <a:lnTo>
                    <a:pt x="159486" y="12598"/>
                  </a:lnTo>
                  <a:lnTo>
                    <a:pt x="160566" y="12598"/>
                  </a:lnTo>
                  <a:lnTo>
                    <a:pt x="160566" y="12954"/>
                  </a:lnTo>
                  <a:lnTo>
                    <a:pt x="0" y="12954"/>
                  </a:lnTo>
                  <a:lnTo>
                    <a:pt x="0" y="13322"/>
                  </a:lnTo>
                  <a:lnTo>
                    <a:pt x="363245" y="13322"/>
                  </a:lnTo>
                  <a:lnTo>
                    <a:pt x="363245" y="12954"/>
                  </a:lnTo>
                  <a:lnTo>
                    <a:pt x="263525" y="12954"/>
                  </a:lnTo>
                  <a:lnTo>
                    <a:pt x="263525" y="12598"/>
                  </a:lnTo>
                  <a:lnTo>
                    <a:pt x="264604" y="12598"/>
                  </a:lnTo>
                  <a:lnTo>
                    <a:pt x="264604" y="12242"/>
                  </a:lnTo>
                  <a:lnTo>
                    <a:pt x="363245" y="12242"/>
                  </a:lnTo>
                  <a:lnTo>
                    <a:pt x="363245" y="11874"/>
                  </a:lnTo>
                  <a:lnTo>
                    <a:pt x="265328" y="11874"/>
                  </a:lnTo>
                  <a:lnTo>
                    <a:pt x="265328" y="11518"/>
                  </a:lnTo>
                  <a:lnTo>
                    <a:pt x="266763" y="11518"/>
                  </a:lnTo>
                  <a:lnTo>
                    <a:pt x="266763" y="11163"/>
                  </a:lnTo>
                  <a:lnTo>
                    <a:pt x="363245" y="11163"/>
                  </a:lnTo>
                  <a:lnTo>
                    <a:pt x="363245" y="10439"/>
                  </a:lnTo>
                  <a:lnTo>
                    <a:pt x="268198" y="10439"/>
                  </a:lnTo>
                  <a:lnTo>
                    <a:pt x="268198" y="10083"/>
                  </a:lnTo>
                  <a:lnTo>
                    <a:pt x="268922" y="10083"/>
                  </a:lnTo>
                  <a:lnTo>
                    <a:pt x="268922" y="9715"/>
                  </a:lnTo>
                  <a:lnTo>
                    <a:pt x="363245" y="9715"/>
                  </a:lnTo>
                  <a:lnTo>
                    <a:pt x="363245" y="9359"/>
                  </a:lnTo>
                  <a:lnTo>
                    <a:pt x="270002" y="9359"/>
                  </a:lnTo>
                  <a:lnTo>
                    <a:pt x="270002" y="9004"/>
                  </a:lnTo>
                  <a:lnTo>
                    <a:pt x="270725" y="9004"/>
                  </a:lnTo>
                  <a:lnTo>
                    <a:pt x="270725" y="8636"/>
                  </a:lnTo>
                  <a:lnTo>
                    <a:pt x="363245" y="8636"/>
                  </a:lnTo>
                  <a:lnTo>
                    <a:pt x="363245" y="8280"/>
                  </a:lnTo>
                  <a:lnTo>
                    <a:pt x="271437" y="8280"/>
                  </a:lnTo>
                  <a:lnTo>
                    <a:pt x="271437" y="7924"/>
                  </a:lnTo>
                  <a:lnTo>
                    <a:pt x="272529" y="7924"/>
                  </a:lnTo>
                  <a:lnTo>
                    <a:pt x="272529" y="7556"/>
                  </a:lnTo>
                  <a:lnTo>
                    <a:pt x="363245" y="7556"/>
                  </a:lnTo>
                  <a:lnTo>
                    <a:pt x="363245" y="6832"/>
                  </a:lnTo>
                  <a:lnTo>
                    <a:pt x="273964" y="6832"/>
                  </a:lnTo>
                  <a:lnTo>
                    <a:pt x="273964" y="6477"/>
                  </a:lnTo>
                  <a:lnTo>
                    <a:pt x="275043" y="6477"/>
                  </a:lnTo>
                  <a:lnTo>
                    <a:pt x="275043" y="6121"/>
                  </a:lnTo>
                  <a:lnTo>
                    <a:pt x="363245" y="6121"/>
                  </a:lnTo>
                  <a:lnTo>
                    <a:pt x="363245" y="5753"/>
                  </a:lnTo>
                  <a:lnTo>
                    <a:pt x="276123" y="5753"/>
                  </a:lnTo>
                  <a:lnTo>
                    <a:pt x="276123" y="5397"/>
                  </a:lnTo>
                  <a:lnTo>
                    <a:pt x="277202" y="5397"/>
                  </a:lnTo>
                  <a:lnTo>
                    <a:pt x="277202" y="5041"/>
                  </a:lnTo>
                  <a:lnTo>
                    <a:pt x="277558" y="5041"/>
                  </a:lnTo>
                  <a:lnTo>
                    <a:pt x="277558" y="4673"/>
                  </a:lnTo>
                  <a:lnTo>
                    <a:pt x="363245" y="4673"/>
                  </a:lnTo>
                  <a:lnTo>
                    <a:pt x="363245" y="4318"/>
                  </a:lnTo>
                  <a:lnTo>
                    <a:pt x="278638" y="4318"/>
                  </a:lnTo>
                  <a:lnTo>
                    <a:pt x="278638" y="3962"/>
                  </a:lnTo>
                  <a:lnTo>
                    <a:pt x="279717" y="3962"/>
                  </a:lnTo>
                  <a:lnTo>
                    <a:pt x="279717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280797" y="3238"/>
                  </a:lnTo>
                  <a:lnTo>
                    <a:pt x="280797" y="2882"/>
                  </a:lnTo>
                  <a:lnTo>
                    <a:pt x="281165" y="2882"/>
                  </a:lnTo>
                  <a:lnTo>
                    <a:pt x="281165" y="2514"/>
                  </a:lnTo>
                  <a:lnTo>
                    <a:pt x="363245" y="2514"/>
                  </a:lnTo>
                  <a:lnTo>
                    <a:pt x="363245" y="1803"/>
                  </a:lnTo>
                  <a:lnTo>
                    <a:pt x="283324" y="1803"/>
                  </a:lnTo>
                  <a:lnTo>
                    <a:pt x="283324" y="1435"/>
                  </a:lnTo>
                  <a:lnTo>
                    <a:pt x="284403" y="1435"/>
                  </a:lnTo>
                  <a:lnTo>
                    <a:pt x="284403" y="1079"/>
                  </a:lnTo>
                  <a:lnTo>
                    <a:pt x="363245" y="1079"/>
                  </a:lnTo>
                  <a:lnTo>
                    <a:pt x="363245" y="723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362">
              <a:extLst>
                <a:ext uri="{FF2B5EF4-FFF2-40B4-BE49-F238E27FC236}">
                  <a16:creationId xmlns:a16="http://schemas.microsoft.com/office/drawing/2014/main" id="{418BA840-1126-4BF5-B59F-9A0919BADCB2}"/>
                </a:ext>
              </a:extLst>
            </p:cNvPr>
            <p:cNvSpPr/>
            <p:nvPr/>
          </p:nvSpPr>
          <p:spPr>
            <a:xfrm>
              <a:off x="6654596" y="2707565"/>
              <a:ext cx="363855" cy="12700"/>
            </a:xfrm>
            <a:custGeom>
              <a:avLst/>
              <a:gdLst/>
              <a:ahLst/>
              <a:cxnLst/>
              <a:rect l="l" t="t" r="r" b="b"/>
              <a:pathLst>
                <a:path w="363854" h="12700">
                  <a:moveTo>
                    <a:pt x="363245" y="711"/>
                  </a:moveTo>
                  <a:lnTo>
                    <a:pt x="261721" y="711"/>
                  </a:lnTo>
                  <a:lnTo>
                    <a:pt x="261721" y="355"/>
                  </a:lnTo>
                  <a:lnTo>
                    <a:pt x="262445" y="355"/>
                  </a:lnTo>
                  <a:lnTo>
                    <a:pt x="262445" y="0"/>
                  </a:lnTo>
                  <a:lnTo>
                    <a:pt x="161645" y="0"/>
                  </a:lnTo>
                  <a:lnTo>
                    <a:pt x="161645" y="355"/>
                  </a:lnTo>
                  <a:lnTo>
                    <a:pt x="162369" y="355"/>
                  </a:lnTo>
                  <a:lnTo>
                    <a:pt x="162369" y="711"/>
                  </a:lnTo>
                  <a:lnTo>
                    <a:pt x="0" y="711"/>
                  </a:lnTo>
                  <a:lnTo>
                    <a:pt x="0" y="1435"/>
                  </a:lnTo>
                  <a:lnTo>
                    <a:pt x="164160" y="1435"/>
                  </a:lnTo>
                  <a:lnTo>
                    <a:pt x="164160" y="1790"/>
                  </a:lnTo>
                  <a:lnTo>
                    <a:pt x="165239" y="1790"/>
                  </a:lnTo>
                  <a:lnTo>
                    <a:pt x="165239" y="2159"/>
                  </a:lnTo>
                  <a:lnTo>
                    <a:pt x="0" y="2159"/>
                  </a:lnTo>
                  <a:lnTo>
                    <a:pt x="0" y="2514"/>
                  </a:lnTo>
                  <a:lnTo>
                    <a:pt x="165608" y="2514"/>
                  </a:lnTo>
                  <a:lnTo>
                    <a:pt x="165608" y="2870"/>
                  </a:lnTo>
                  <a:lnTo>
                    <a:pt x="166687" y="2870"/>
                  </a:lnTo>
                  <a:lnTo>
                    <a:pt x="166687" y="3238"/>
                  </a:lnTo>
                  <a:lnTo>
                    <a:pt x="0" y="3238"/>
                  </a:lnTo>
                  <a:lnTo>
                    <a:pt x="0" y="3594"/>
                  </a:lnTo>
                  <a:lnTo>
                    <a:pt x="167767" y="3594"/>
                  </a:lnTo>
                  <a:lnTo>
                    <a:pt x="167767" y="3962"/>
                  </a:lnTo>
                  <a:lnTo>
                    <a:pt x="168846" y="3962"/>
                  </a:lnTo>
                  <a:lnTo>
                    <a:pt x="168846" y="4318"/>
                  </a:lnTo>
                  <a:lnTo>
                    <a:pt x="0" y="4318"/>
                  </a:lnTo>
                  <a:lnTo>
                    <a:pt x="0" y="5041"/>
                  </a:lnTo>
                  <a:lnTo>
                    <a:pt x="170281" y="5041"/>
                  </a:lnTo>
                  <a:lnTo>
                    <a:pt x="170281" y="5397"/>
                  </a:lnTo>
                  <a:lnTo>
                    <a:pt x="171361" y="5397"/>
                  </a:lnTo>
                  <a:lnTo>
                    <a:pt x="171361" y="5753"/>
                  </a:lnTo>
                  <a:lnTo>
                    <a:pt x="0" y="5753"/>
                  </a:lnTo>
                  <a:lnTo>
                    <a:pt x="0" y="6121"/>
                  </a:lnTo>
                  <a:lnTo>
                    <a:pt x="172085" y="6121"/>
                  </a:lnTo>
                  <a:lnTo>
                    <a:pt x="172085" y="6477"/>
                  </a:lnTo>
                  <a:lnTo>
                    <a:pt x="172808" y="6477"/>
                  </a:lnTo>
                  <a:lnTo>
                    <a:pt x="172808" y="6832"/>
                  </a:lnTo>
                  <a:lnTo>
                    <a:pt x="173888" y="6832"/>
                  </a:lnTo>
                  <a:lnTo>
                    <a:pt x="173888" y="7200"/>
                  </a:lnTo>
                  <a:lnTo>
                    <a:pt x="0" y="7200"/>
                  </a:lnTo>
                  <a:lnTo>
                    <a:pt x="0" y="7556"/>
                  </a:lnTo>
                  <a:lnTo>
                    <a:pt x="174967" y="7556"/>
                  </a:lnTo>
                  <a:lnTo>
                    <a:pt x="174967" y="7912"/>
                  </a:lnTo>
                  <a:lnTo>
                    <a:pt x="0" y="7912"/>
                  </a:lnTo>
                  <a:lnTo>
                    <a:pt x="0" y="8636"/>
                  </a:lnTo>
                  <a:lnTo>
                    <a:pt x="176403" y="8636"/>
                  </a:lnTo>
                  <a:lnTo>
                    <a:pt x="176403" y="8991"/>
                  </a:lnTo>
                  <a:lnTo>
                    <a:pt x="177482" y="8991"/>
                  </a:lnTo>
                  <a:lnTo>
                    <a:pt x="177482" y="9359"/>
                  </a:lnTo>
                  <a:lnTo>
                    <a:pt x="0" y="9359"/>
                  </a:lnTo>
                  <a:lnTo>
                    <a:pt x="0" y="10071"/>
                  </a:lnTo>
                  <a:lnTo>
                    <a:pt x="179285" y="10071"/>
                  </a:lnTo>
                  <a:lnTo>
                    <a:pt x="179285" y="10439"/>
                  </a:lnTo>
                  <a:lnTo>
                    <a:pt x="179997" y="10439"/>
                  </a:lnTo>
                  <a:lnTo>
                    <a:pt x="179997" y="10795"/>
                  </a:lnTo>
                  <a:lnTo>
                    <a:pt x="0" y="10795"/>
                  </a:lnTo>
                  <a:lnTo>
                    <a:pt x="0" y="11150"/>
                  </a:lnTo>
                  <a:lnTo>
                    <a:pt x="180721" y="11150"/>
                  </a:lnTo>
                  <a:lnTo>
                    <a:pt x="180721" y="11518"/>
                  </a:lnTo>
                  <a:lnTo>
                    <a:pt x="181800" y="11518"/>
                  </a:lnTo>
                  <a:lnTo>
                    <a:pt x="181800" y="11874"/>
                  </a:lnTo>
                  <a:lnTo>
                    <a:pt x="0" y="11874"/>
                  </a:lnTo>
                  <a:lnTo>
                    <a:pt x="0" y="12230"/>
                  </a:lnTo>
                  <a:lnTo>
                    <a:pt x="182880" y="12230"/>
                  </a:lnTo>
                  <a:lnTo>
                    <a:pt x="182880" y="12598"/>
                  </a:lnTo>
                  <a:lnTo>
                    <a:pt x="241198" y="12598"/>
                  </a:lnTo>
                  <a:lnTo>
                    <a:pt x="241198" y="12230"/>
                  </a:lnTo>
                  <a:lnTo>
                    <a:pt x="363245" y="12230"/>
                  </a:lnTo>
                  <a:lnTo>
                    <a:pt x="363245" y="11874"/>
                  </a:lnTo>
                  <a:lnTo>
                    <a:pt x="242277" y="11874"/>
                  </a:lnTo>
                  <a:lnTo>
                    <a:pt x="242277" y="11518"/>
                  </a:lnTo>
                  <a:lnTo>
                    <a:pt x="243357" y="11518"/>
                  </a:lnTo>
                  <a:lnTo>
                    <a:pt x="243357" y="11150"/>
                  </a:lnTo>
                  <a:lnTo>
                    <a:pt x="363245" y="11150"/>
                  </a:lnTo>
                  <a:lnTo>
                    <a:pt x="363245" y="10795"/>
                  </a:lnTo>
                  <a:lnTo>
                    <a:pt x="244081" y="10795"/>
                  </a:lnTo>
                  <a:lnTo>
                    <a:pt x="244081" y="10439"/>
                  </a:lnTo>
                  <a:lnTo>
                    <a:pt x="244805" y="10439"/>
                  </a:lnTo>
                  <a:lnTo>
                    <a:pt x="244805" y="10071"/>
                  </a:lnTo>
                  <a:lnTo>
                    <a:pt x="363245" y="10071"/>
                  </a:lnTo>
                  <a:lnTo>
                    <a:pt x="363245" y="9359"/>
                  </a:lnTo>
                  <a:lnTo>
                    <a:pt x="246964" y="9359"/>
                  </a:lnTo>
                  <a:lnTo>
                    <a:pt x="246964" y="8991"/>
                  </a:lnTo>
                  <a:lnTo>
                    <a:pt x="247688" y="8991"/>
                  </a:lnTo>
                  <a:lnTo>
                    <a:pt x="247688" y="8636"/>
                  </a:lnTo>
                  <a:lnTo>
                    <a:pt x="363245" y="8636"/>
                  </a:lnTo>
                  <a:lnTo>
                    <a:pt x="363245" y="7912"/>
                  </a:lnTo>
                  <a:lnTo>
                    <a:pt x="249123" y="7912"/>
                  </a:lnTo>
                  <a:lnTo>
                    <a:pt x="249123" y="7556"/>
                  </a:lnTo>
                  <a:lnTo>
                    <a:pt x="363245" y="7556"/>
                  </a:lnTo>
                  <a:lnTo>
                    <a:pt x="363245" y="7200"/>
                  </a:lnTo>
                  <a:lnTo>
                    <a:pt x="250558" y="7200"/>
                  </a:lnTo>
                  <a:lnTo>
                    <a:pt x="250558" y="6832"/>
                  </a:lnTo>
                  <a:lnTo>
                    <a:pt x="251282" y="6832"/>
                  </a:lnTo>
                  <a:lnTo>
                    <a:pt x="251282" y="6477"/>
                  </a:lnTo>
                  <a:lnTo>
                    <a:pt x="252006" y="6477"/>
                  </a:lnTo>
                  <a:lnTo>
                    <a:pt x="252006" y="6121"/>
                  </a:lnTo>
                  <a:lnTo>
                    <a:pt x="363245" y="6121"/>
                  </a:lnTo>
                  <a:lnTo>
                    <a:pt x="363245" y="5753"/>
                  </a:lnTo>
                  <a:lnTo>
                    <a:pt x="252717" y="5753"/>
                  </a:lnTo>
                  <a:lnTo>
                    <a:pt x="252717" y="5397"/>
                  </a:lnTo>
                  <a:lnTo>
                    <a:pt x="253809" y="5397"/>
                  </a:lnTo>
                  <a:lnTo>
                    <a:pt x="253809" y="5041"/>
                  </a:lnTo>
                  <a:lnTo>
                    <a:pt x="363245" y="5041"/>
                  </a:lnTo>
                  <a:lnTo>
                    <a:pt x="363245" y="4318"/>
                  </a:lnTo>
                  <a:lnTo>
                    <a:pt x="255244" y="4318"/>
                  </a:lnTo>
                  <a:lnTo>
                    <a:pt x="255244" y="3962"/>
                  </a:lnTo>
                  <a:lnTo>
                    <a:pt x="256324" y="3962"/>
                  </a:lnTo>
                  <a:lnTo>
                    <a:pt x="256324" y="3594"/>
                  </a:lnTo>
                  <a:lnTo>
                    <a:pt x="363245" y="3594"/>
                  </a:lnTo>
                  <a:lnTo>
                    <a:pt x="363245" y="3238"/>
                  </a:lnTo>
                  <a:lnTo>
                    <a:pt x="257403" y="3238"/>
                  </a:lnTo>
                  <a:lnTo>
                    <a:pt x="257403" y="2870"/>
                  </a:lnTo>
                  <a:lnTo>
                    <a:pt x="258483" y="2870"/>
                  </a:lnTo>
                  <a:lnTo>
                    <a:pt x="258483" y="2514"/>
                  </a:lnTo>
                  <a:lnTo>
                    <a:pt x="363245" y="2514"/>
                  </a:lnTo>
                  <a:lnTo>
                    <a:pt x="363245" y="2159"/>
                  </a:lnTo>
                  <a:lnTo>
                    <a:pt x="258838" y="2159"/>
                  </a:lnTo>
                  <a:lnTo>
                    <a:pt x="258838" y="1790"/>
                  </a:lnTo>
                  <a:lnTo>
                    <a:pt x="259918" y="1790"/>
                  </a:lnTo>
                  <a:lnTo>
                    <a:pt x="259918" y="1435"/>
                  </a:lnTo>
                  <a:lnTo>
                    <a:pt x="363245" y="1435"/>
                  </a:lnTo>
                  <a:lnTo>
                    <a:pt x="363245" y="711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363">
              <a:extLst>
                <a:ext uri="{FF2B5EF4-FFF2-40B4-BE49-F238E27FC236}">
                  <a16:creationId xmlns:a16="http://schemas.microsoft.com/office/drawing/2014/main" id="{1644CE91-404C-4ED4-8E2D-5D0A4AB9A2CF}"/>
                </a:ext>
              </a:extLst>
            </p:cNvPr>
            <p:cNvSpPr/>
            <p:nvPr/>
          </p:nvSpPr>
          <p:spPr>
            <a:xfrm>
              <a:off x="6654596" y="2720164"/>
              <a:ext cx="363855" cy="13335"/>
            </a:xfrm>
            <a:custGeom>
              <a:avLst/>
              <a:gdLst/>
              <a:ahLst/>
              <a:cxnLst/>
              <a:rect l="l" t="t" r="r" b="b"/>
              <a:pathLst>
                <a:path w="363854" h="13335">
                  <a:moveTo>
                    <a:pt x="363245" y="355"/>
                  </a:moveTo>
                  <a:lnTo>
                    <a:pt x="240842" y="355"/>
                  </a:lnTo>
                  <a:lnTo>
                    <a:pt x="240842" y="0"/>
                  </a:lnTo>
                  <a:lnTo>
                    <a:pt x="183248" y="0"/>
                  </a:lnTo>
                  <a:lnTo>
                    <a:pt x="183248" y="355"/>
                  </a:lnTo>
                  <a:lnTo>
                    <a:pt x="0" y="355"/>
                  </a:lnTo>
                  <a:lnTo>
                    <a:pt x="0" y="1079"/>
                  </a:lnTo>
                  <a:lnTo>
                    <a:pt x="185407" y="1079"/>
                  </a:lnTo>
                  <a:lnTo>
                    <a:pt x="185407" y="1435"/>
                  </a:lnTo>
                  <a:lnTo>
                    <a:pt x="186486" y="1435"/>
                  </a:lnTo>
                  <a:lnTo>
                    <a:pt x="186486" y="1803"/>
                  </a:lnTo>
                  <a:lnTo>
                    <a:pt x="0" y="1803"/>
                  </a:lnTo>
                  <a:lnTo>
                    <a:pt x="0" y="2159"/>
                  </a:lnTo>
                  <a:lnTo>
                    <a:pt x="186842" y="2159"/>
                  </a:lnTo>
                  <a:lnTo>
                    <a:pt x="186842" y="2514"/>
                  </a:lnTo>
                  <a:lnTo>
                    <a:pt x="187921" y="2514"/>
                  </a:lnTo>
                  <a:lnTo>
                    <a:pt x="187921" y="2882"/>
                  </a:lnTo>
                  <a:lnTo>
                    <a:pt x="0" y="2882"/>
                  </a:lnTo>
                  <a:lnTo>
                    <a:pt x="0" y="3238"/>
                  </a:lnTo>
                  <a:lnTo>
                    <a:pt x="189001" y="3238"/>
                  </a:lnTo>
                  <a:lnTo>
                    <a:pt x="189001" y="3594"/>
                  </a:lnTo>
                  <a:lnTo>
                    <a:pt x="190080" y="3594"/>
                  </a:lnTo>
                  <a:lnTo>
                    <a:pt x="190080" y="3962"/>
                  </a:lnTo>
                  <a:lnTo>
                    <a:pt x="0" y="3962"/>
                  </a:lnTo>
                  <a:lnTo>
                    <a:pt x="0" y="4673"/>
                  </a:lnTo>
                  <a:lnTo>
                    <a:pt x="191528" y="4673"/>
                  </a:lnTo>
                  <a:lnTo>
                    <a:pt x="191528" y="5041"/>
                  </a:lnTo>
                  <a:lnTo>
                    <a:pt x="192608" y="5041"/>
                  </a:lnTo>
                  <a:lnTo>
                    <a:pt x="192608" y="5397"/>
                  </a:lnTo>
                  <a:lnTo>
                    <a:pt x="0" y="5397"/>
                  </a:lnTo>
                  <a:lnTo>
                    <a:pt x="0" y="5753"/>
                  </a:lnTo>
                  <a:lnTo>
                    <a:pt x="193687" y="5753"/>
                  </a:lnTo>
                  <a:lnTo>
                    <a:pt x="193687" y="6121"/>
                  </a:lnTo>
                  <a:lnTo>
                    <a:pt x="194043" y="6121"/>
                  </a:lnTo>
                  <a:lnTo>
                    <a:pt x="194043" y="6477"/>
                  </a:lnTo>
                  <a:lnTo>
                    <a:pt x="195122" y="6477"/>
                  </a:lnTo>
                  <a:lnTo>
                    <a:pt x="195122" y="6832"/>
                  </a:lnTo>
                  <a:lnTo>
                    <a:pt x="0" y="6832"/>
                  </a:lnTo>
                  <a:lnTo>
                    <a:pt x="0" y="7200"/>
                  </a:lnTo>
                  <a:lnTo>
                    <a:pt x="195846" y="7200"/>
                  </a:lnTo>
                  <a:lnTo>
                    <a:pt x="195846" y="7556"/>
                  </a:lnTo>
                  <a:lnTo>
                    <a:pt x="0" y="7556"/>
                  </a:lnTo>
                  <a:lnTo>
                    <a:pt x="0" y="8280"/>
                  </a:lnTo>
                  <a:lnTo>
                    <a:pt x="197637" y="8280"/>
                  </a:lnTo>
                  <a:lnTo>
                    <a:pt x="197637" y="8636"/>
                  </a:lnTo>
                  <a:lnTo>
                    <a:pt x="198716" y="8636"/>
                  </a:lnTo>
                  <a:lnTo>
                    <a:pt x="198716" y="8991"/>
                  </a:lnTo>
                  <a:lnTo>
                    <a:pt x="0" y="8991"/>
                  </a:lnTo>
                  <a:lnTo>
                    <a:pt x="0" y="9359"/>
                  </a:lnTo>
                  <a:lnTo>
                    <a:pt x="199440" y="9359"/>
                  </a:lnTo>
                  <a:lnTo>
                    <a:pt x="199440" y="9715"/>
                  </a:lnTo>
                  <a:lnTo>
                    <a:pt x="200520" y="9715"/>
                  </a:lnTo>
                  <a:lnTo>
                    <a:pt x="200520" y="10083"/>
                  </a:lnTo>
                  <a:lnTo>
                    <a:pt x="200888" y="10083"/>
                  </a:lnTo>
                  <a:lnTo>
                    <a:pt x="200888" y="10439"/>
                  </a:lnTo>
                  <a:lnTo>
                    <a:pt x="0" y="10439"/>
                  </a:lnTo>
                  <a:lnTo>
                    <a:pt x="0" y="10795"/>
                  </a:lnTo>
                  <a:lnTo>
                    <a:pt x="202323" y="10795"/>
                  </a:lnTo>
                  <a:lnTo>
                    <a:pt x="202323" y="11163"/>
                  </a:lnTo>
                  <a:lnTo>
                    <a:pt x="203047" y="11163"/>
                  </a:lnTo>
                  <a:lnTo>
                    <a:pt x="203047" y="11518"/>
                  </a:lnTo>
                  <a:lnTo>
                    <a:pt x="0" y="11518"/>
                  </a:lnTo>
                  <a:lnTo>
                    <a:pt x="0" y="11874"/>
                  </a:lnTo>
                  <a:lnTo>
                    <a:pt x="204127" y="11874"/>
                  </a:lnTo>
                  <a:lnTo>
                    <a:pt x="204127" y="12242"/>
                  </a:lnTo>
                  <a:lnTo>
                    <a:pt x="204482" y="12242"/>
                  </a:lnTo>
                  <a:lnTo>
                    <a:pt x="204482" y="12598"/>
                  </a:lnTo>
                  <a:lnTo>
                    <a:pt x="0" y="12598"/>
                  </a:lnTo>
                  <a:lnTo>
                    <a:pt x="0" y="12954"/>
                  </a:lnTo>
                  <a:lnTo>
                    <a:pt x="205562" y="12954"/>
                  </a:lnTo>
                  <a:lnTo>
                    <a:pt x="205562" y="13322"/>
                  </a:lnTo>
                  <a:lnTo>
                    <a:pt x="218528" y="13322"/>
                  </a:lnTo>
                  <a:lnTo>
                    <a:pt x="218528" y="12954"/>
                  </a:lnTo>
                  <a:lnTo>
                    <a:pt x="363245" y="12954"/>
                  </a:lnTo>
                  <a:lnTo>
                    <a:pt x="363245" y="12598"/>
                  </a:lnTo>
                  <a:lnTo>
                    <a:pt x="219608" y="12598"/>
                  </a:lnTo>
                  <a:lnTo>
                    <a:pt x="219608" y="12242"/>
                  </a:lnTo>
                  <a:lnTo>
                    <a:pt x="219964" y="12242"/>
                  </a:lnTo>
                  <a:lnTo>
                    <a:pt x="219964" y="11874"/>
                  </a:lnTo>
                  <a:lnTo>
                    <a:pt x="363245" y="11874"/>
                  </a:lnTo>
                  <a:lnTo>
                    <a:pt x="363245" y="11518"/>
                  </a:lnTo>
                  <a:lnTo>
                    <a:pt x="221043" y="11518"/>
                  </a:lnTo>
                  <a:lnTo>
                    <a:pt x="221043" y="11163"/>
                  </a:lnTo>
                  <a:lnTo>
                    <a:pt x="222123" y="11163"/>
                  </a:lnTo>
                  <a:lnTo>
                    <a:pt x="222123" y="10795"/>
                  </a:lnTo>
                  <a:lnTo>
                    <a:pt x="363245" y="10795"/>
                  </a:lnTo>
                  <a:lnTo>
                    <a:pt x="363245" y="10439"/>
                  </a:lnTo>
                  <a:lnTo>
                    <a:pt x="223202" y="10439"/>
                  </a:lnTo>
                  <a:lnTo>
                    <a:pt x="223202" y="10083"/>
                  </a:lnTo>
                  <a:lnTo>
                    <a:pt x="223558" y="10083"/>
                  </a:lnTo>
                  <a:lnTo>
                    <a:pt x="223558" y="9715"/>
                  </a:lnTo>
                  <a:lnTo>
                    <a:pt x="224637" y="9715"/>
                  </a:lnTo>
                  <a:lnTo>
                    <a:pt x="224637" y="9359"/>
                  </a:lnTo>
                  <a:lnTo>
                    <a:pt x="363245" y="9359"/>
                  </a:lnTo>
                  <a:lnTo>
                    <a:pt x="363245" y="8991"/>
                  </a:lnTo>
                  <a:lnTo>
                    <a:pt x="225361" y="8991"/>
                  </a:lnTo>
                  <a:lnTo>
                    <a:pt x="225361" y="8636"/>
                  </a:lnTo>
                  <a:lnTo>
                    <a:pt x="226441" y="8636"/>
                  </a:lnTo>
                  <a:lnTo>
                    <a:pt x="226441" y="8280"/>
                  </a:lnTo>
                  <a:lnTo>
                    <a:pt x="363245" y="8280"/>
                  </a:lnTo>
                  <a:lnTo>
                    <a:pt x="363245" y="7556"/>
                  </a:lnTo>
                  <a:lnTo>
                    <a:pt x="228244" y="7556"/>
                  </a:lnTo>
                  <a:lnTo>
                    <a:pt x="228244" y="7200"/>
                  </a:lnTo>
                  <a:lnTo>
                    <a:pt x="363245" y="7200"/>
                  </a:lnTo>
                  <a:lnTo>
                    <a:pt x="363245" y="6832"/>
                  </a:lnTo>
                  <a:lnTo>
                    <a:pt x="228968" y="6832"/>
                  </a:lnTo>
                  <a:lnTo>
                    <a:pt x="228968" y="6477"/>
                  </a:lnTo>
                  <a:lnTo>
                    <a:pt x="230047" y="6477"/>
                  </a:lnTo>
                  <a:lnTo>
                    <a:pt x="230047" y="6121"/>
                  </a:lnTo>
                  <a:lnTo>
                    <a:pt x="230759" y="6121"/>
                  </a:lnTo>
                  <a:lnTo>
                    <a:pt x="230759" y="5753"/>
                  </a:lnTo>
                  <a:lnTo>
                    <a:pt x="363245" y="5753"/>
                  </a:lnTo>
                  <a:lnTo>
                    <a:pt x="363245" y="5397"/>
                  </a:lnTo>
                  <a:lnTo>
                    <a:pt x="231482" y="5397"/>
                  </a:lnTo>
                  <a:lnTo>
                    <a:pt x="231482" y="5041"/>
                  </a:lnTo>
                  <a:lnTo>
                    <a:pt x="232562" y="5041"/>
                  </a:lnTo>
                  <a:lnTo>
                    <a:pt x="232562" y="4673"/>
                  </a:lnTo>
                  <a:lnTo>
                    <a:pt x="363245" y="4673"/>
                  </a:lnTo>
                  <a:lnTo>
                    <a:pt x="363245" y="3962"/>
                  </a:lnTo>
                  <a:lnTo>
                    <a:pt x="234365" y="3962"/>
                  </a:lnTo>
                  <a:lnTo>
                    <a:pt x="234365" y="3594"/>
                  </a:lnTo>
                  <a:lnTo>
                    <a:pt x="235077" y="3594"/>
                  </a:lnTo>
                  <a:lnTo>
                    <a:pt x="235077" y="3238"/>
                  </a:lnTo>
                  <a:lnTo>
                    <a:pt x="363245" y="3238"/>
                  </a:lnTo>
                  <a:lnTo>
                    <a:pt x="363245" y="2882"/>
                  </a:lnTo>
                  <a:lnTo>
                    <a:pt x="236169" y="2882"/>
                  </a:lnTo>
                  <a:lnTo>
                    <a:pt x="236169" y="2514"/>
                  </a:lnTo>
                  <a:lnTo>
                    <a:pt x="237248" y="2514"/>
                  </a:lnTo>
                  <a:lnTo>
                    <a:pt x="237248" y="2159"/>
                  </a:lnTo>
                  <a:lnTo>
                    <a:pt x="363245" y="2159"/>
                  </a:lnTo>
                  <a:lnTo>
                    <a:pt x="363245" y="1803"/>
                  </a:lnTo>
                  <a:lnTo>
                    <a:pt x="237604" y="1803"/>
                  </a:lnTo>
                  <a:lnTo>
                    <a:pt x="237604" y="1435"/>
                  </a:lnTo>
                  <a:lnTo>
                    <a:pt x="238683" y="1435"/>
                  </a:lnTo>
                  <a:lnTo>
                    <a:pt x="238683" y="1079"/>
                  </a:lnTo>
                  <a:lnTo>
                    <a:pt x="363245" y="1079"/>
                  </a:lnTo>
                  <a:lnTo>
                    <a:pt x="363245" y="355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364">
              <a:extLst>
                <a:ext uri="{FF2B5EF4-FFF2-40B4-BE49-F238E27FC236}">
                  <a16:creationId xmlns:a16="http://schemas.microsoft.com/office/drawing/2014/main" id="{7F8606ED-A895-4040-807E-AC1F0F23324A}"/>
                </a:ext>
              </a:extLst>
            </p:cNvPr>
            <p:cNvSpPr/>
            <p:nvPr/>
          </p:nvSpPr>
          <p:spPr>
            <a:xfrm>
              <a:off x="6654596" y="2733486"/>
              <a:ext cx="363855" cy="3175"/>
            </a:xfrm>
            <a:custGeom>
              <a:avLst/>
              <a:gdLst/>
              <a:ahLst/>
              <a:cxnLst/>
              <a:rect l="l" t="t" r="r" b="b"/>
              <a:pathLst>
                <a:path w="363854" h="3175">
                  <a:moveTo>
                    <a:pt x="363245" y="711"/>
                  </a:moveTo>
                  <a:lnTo>
                    <a:pt x="216357" y="711"/>
                  </a:lnTo>
                  <a:lnTo>
                    <a:pt x="216357" y="355"/>
                  </a:lnTo>
                  <a:lnTo>
                    <a:pt x="217449" y="355"/>
                  </a:lnTo>
                  <a:lnTo>
                    <a:pt x="217449" y="0"/>
                  </a:lnTo>
                  <a:lnTo>
                    <a:pt x="206641" y="0"/>
                  </a:lnTo>
                  <a:lnTo>
                    <a:pt x="206641" y="355"/>
                  </a:lnTo>
                  <a:lnTo>
                    <a:pt x="207721" y="355"/>
                  </a:lnTo>
                  <a:lnTo>
                    <a:pt x="207721" y="711"/>
                  </a:lnTo>
                  <a:lnTo>
                    <a:pt x="0" y="711"/>
                  </a:lnTo>
                  <a:lnTo>
                    <a:pt x="0" y="1079"/>
                  </a:lnTo>
                  <a:lnTo>
                    <a:pt x="208089" y="1079"/>
                  </a:lnTo>
                  <a:lnTo>
                    <a:pt x="208089" y="1435"/>
                  </a:lnTo>
                  <a:lnTo>
                    <a:pt x="209169" y="1435"/>
                  </a:lnTo>
                  <a:lnTo>
                    <a:pt x="209169" y="1790"/>
                  </a:lnTo>
                  <a:lnTo>
                    <a:pt x="210248" y="1790"/>
                  </a:lnTo>
                  <a:lnTo>
                    <a:pt x="210248" y="2159"/>
                  </a:lnTo>
                  <a:lnTo>
                    <a:pt x="0" y="2159"/>
                  </a:lnTo>
                  <a:lnTo>
                    <a:pt x="0" y="2514"/>
                  </a:lnTo>
                  <a:lnTo>
                    <a:pt x="211328" y="2514"/>
                  </a:lnTo>
                  <a:lnTo>
                    <a:pt x="211328" y="2870"/>
                  </a:lnTo>
                  <a:lnTo>
                    <a:pt x="212763" y="2870"/>
                  </a:lnTo>
                  <a:lnTo>
                    <a:pt x="212763" y="2514"/>
                  </a:lnTo>
                  <a:lnTo>
                    <a:pt x="363245" y="2514"/>
                  </a:lnTo>
                  <a:lnTo>
                    <a:pt x="363245" y="2159"/>
                  </a:lnTo>
                  <a:lnTo>
                    <a:pt x="213842" y="2159"/>
                  </a:lnTo>
                  <a:lnTo>
                    <a:pt x="213842" y="1790"/>
                  </a:lnTo>
                  <a:lnTo>
                    <a:pt x="214922" y="1790"/>
                  </a:lnTo>
                  <a:lnTo>
                    <a:pt x="214922" y="1435"/>
                  </a:lnTo>
                  <a:lnTo>
                    <a:pt x="216001" y="1435"/>
                  </a:lnTo>
                  <a:lnTo>
                    <a:pt x="216001" y="1079"/>
                  </a:lnTo>
                  <a:lnTo>
                    <a:pt x="363245" y="1079"/>
                  </a:lnTo>
                  <a:lnTo>
                    <a:pt x="363245" y="71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365">
              <a:extLst>
                <a:ext uri="{FF2B5EF4-FFF2-40B4-BE49-F238E27FC236}">
                  <a16:creationId xmlns:a16="http://schemas.microsoft.com/office/drawing/2014/main" id="{68004849-DF98-47D7-8553-3ABE111FB6A4}"/>
                </a:ext>
              </a:extLst>
            </p:cNvPr>
            <p:cNvSpPr/>
            <p:nvPr/>
          </p:nvSpPr>
          <p:spPr>
            <a:xfrm>
              <a:off x="6654596" y="2527200"/>
              <a:ext cx="363220" cy="208915"/>
            </a:xfrm>
            <a:custGeom>
              <a:avLst/>
              <a:gdLst/>
              <a:ahLst/>
              <a:cxnLst/>
              <a:rect l="l" t="t" r="r" b="b"/>
              <a:pathLst>
                <a:path w="363220" h="208914">
                  <a:moveTo>
                    <a:pt x="0" y="87477"/>
                  </a:moveTo>
                  <a:lnTo>
                    <a:pt x="212039" y="208800"/>
                  </a:lnTo>
                  <a:lnTo>
                    <a:pt x="362877" y="122046"/>
                  </a:lnTo>
                  <a:lnTo>
                    <a:pt x="151206" y="0"/>
                  </a:lnTo>
                  <a:lnTo>
                    <a:pt x="0" y="87477"/>
                  </a:lnTo>
                  <a:close/>
                </a:path>
              </a:pathLst>
            </a:custGeom>
            <a:ln w="501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3" name="object 366">
              <a:extLst>
                <a:ext uri="{FF2B5EF4-FFF2-40B4-BE49-F238E27FC236}">
                  <a16:creationId xmlns:a16="http://schemas.microsoft.com/office/drawing/2014/main" id="{F489C167-4777-479C-B9E6-9856B46B560D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679869" y="2818081"/>
              <a:ext cx="31711" cy="94729"/>
            </a:xfrm>
            <a:prstGeom prst="rect">
              <a:avLst/>
            </a:prstGeom>
          </p:spPr>
        </p:pic>
        <p:pic>
          <p:nvPicPr>
            <p:cNvPr id="374" name="object 367">
              <a:extLst>
                <a:ext uri="{FF2B5EF4-FFF2-40B4-BE49-F238E27FC236}">
                  <a16:creationId xmlns:a16="http://schemas.microsoft.com/office/drawing/2014/main" id="{C2AA1761-3D51-469E-A59C-D66D6479701E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679077" y="2816273"/>
              <a:ext cx="77499" cy="97582"/>
            </a:xfrm>
            <a:prstGeom prst="rect">
              <a:avLst/>
            </a:prstGeom>
          </p:spPr>
        </p:pic>
        <p:pic>
          <p:nvPicPr>
            <p:cNvPr id="375" name="object 368">
              <a:extLst>
                <a:ext uri="{FF2B5EF4-FFF2-40B4-BE49-F238E27FC236}">
                  <a16:creationId xmlns:a16="http://schemas.microsoft.com/office/drawing/2014/main" id="{851EB1EA-219F-4F92-A96D-509EDA2A7482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724797" y="2842549"/>
              <a:ext cx="77410" cy="122775"/>
            </a:xfrm>
            <a:prstGeom prst="rect">
              <a:avLst/>
            </a:prstGeom>
          </p:spPr>
        </p:pic>
        <p:pic>
          <p:nvPicPr>
            <p:cNvPr id="376" name="object 369">
              <a:extLst>
                <a:ext uri="{FF2B5EF4-FFF2-40B4-BE49-F238E27FC236}">
                  <a16:creationId xmlns:a16="http://schemas.microsoft.com/office/drawing/2014/main" id="{5ACE7E02-A9F0-4BC3-A429-F0EECEE8B518}"/>
                </a:ext>
              </a:extLst>
            </p:cNvPr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769793" y="2868470"/>
              <a:ext cx="77893" cy="97214"/>
            </a:xfrm>
            <a:prstGeom prst="rect">
              <a:avLst/>
            </a:prstGeom>
          </p:spPr>
        </p:pic>
        <p:sp>
          <p:nvSpPr>
            <p:cNvPr id="377" name="object 370">
              <a:extLst>
                <a:ext uri="{FF2B5EF4-FFF2-40B4-BE49-F238E27FC236}">
                  <a16:creationId xmlns:a16="http://schemas.microsoft.com/office/drawing/2014/main" id="{DBC988D5-13D6-4E72-92BA-53F92D76F0E6}"/>
                </a:ext>
              </a:extLst>
            </p:cNvPr>
            <p:cNvSpPr/>
            <p:nvPr/>
          </p:nvSpPr>
          <p:spPr>
            <a:xfrm>
              <a:off x="6815873" y="2895487"/>
              <a:ext cx="32384" cy="64135"/>
            </a:xfrm>
            <a:custGeom>
              <a:avLst/>
              <a:gdLst/>
              <a:ahLst/>
              <a:cxnLst/>
              <a:rect l="l" t="t" r="r" b="b"/>
              <a:pathLst>
                <a:path w="32384" h="64135">
                  <a:moveTo>
                    <a:pt x="0" y="45719"/>
                  </a:moveTo>
                  <a:lnTo>
                    <a:pt x="32042" y="63715"/>
                  </a:lnTo>
                  <a:lnTo>
                    <a:pt x="32042" y="17995"/>
                  </a:lnTo>
                  <a:lnTo>
                    <a:pt x="0" y="0"/>
                  </a:lnTo>
                  <a:lnTo>
                    <a:pt x="0" y="4571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8" name="object 371">
              <a:extLst>
                <a:ext uri="{FF2B5EF4-FFF2-40B4-BE49-F238E27FC236}">
                  <a16:creationId xmlns:a16="http://schemas.microsoft.com/office/drawing/2014/main" id="{49582D32-E3DC-47B2-B07F-E143C1B39196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816458" y="2790636"/>
              <a:ext cx="31229" cy="62725"/>
            </a:xfrm>
            <a:prstGeom prst="rect">
              <a:avLst/>
            </a:prstGeom>
          </p:spPr>
        </p:pic>
        <p:pic>
          <p:nvPicPr>
            <p:cNvPr id="379" name="object 372">
              <a:extLst>
                <a:ext uri="{FF2B5EF4-FFF2-40B4-BE49-F238E27FC236}">
                  <a16:creationId xmlns:a16="http://schemas.microsoft.com/office/drawing/2014/main" id="{A759152F-78E9-472D-8693-1AAF3D12AADC}"/>
                </a:ext>
              </a:extLst>
            </p:cNvPr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6770979" y="2764665"/>
              <a:ext cx="77664" cy="89780"/>
            </a:xfrm>
            <a:prstGeom prst="rect">
              <a:avLst/>
            </a:prstGeom>
          </p:spPr>
        </p:pic>
        <p:pic>
          <p:nvPicPr>
            <p:cNvPr id="380" name="object 373">
              <a:extLst>
                <a:ext uri="{FF2B5EF4-FFF2-40B4-BE49-F238E27FC236}">
                  <a16:creationId xmlns:a16="http://schemas.microsoft.com/office/drawing/2014/main" id="{0DA432B4-3F6C-43A6-ACFD-D04F2A2D5AD1}"/>
                </a:ext>
              </a:extLst>
            </p:cNvPr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6725348" y="2738541"/>
              <a:ext cx="77575" cy="89628"/>
            </a:xfrm>
            <a:prstGeom prst="rect">
              <a:avLst/>
            </a:prstGeom>
          </p:spPr>
        </p:pic>
        <p:pic>
          <p:nvPicPr>
            <p:cNvPr id="381" name="object 374">
              <a:extLst>
                <a:ext uri="{FF2B5EF4-FFF2-40B4-BE49-F238E27FC236}">
                  <a16:creationId xmlns:a16="http://schemas.microsoft.com/office/drawing/2014/main" id="{826113F9-C6AB-4A6E-ACF2-EB9927DF72B8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679869" y="2712569"/>
              <a:ext cx="77702" cy="89323"/>
            </a:xfrm>
            <a:prstGeom prst="rect">
              <a:avLst/>
            </a:prstGeom>
          </p:spPr>
        </p:pic>
        <p:sp>
          <p:nvSpPr>
            <p:cNvPr id="382" name="object 375">
              <a:extLst>
                <a:ext uri="{FF2B5EF4-FFF2-40B4-BE49-F238E27FC236}">
                  <a16:creationId xmlns:a16="http://schemas.microsoft.com/office/drawing/2014/main" id="{F0F96F75-F406-4928-8132-E2525A1A64CC}"/>
                </a:ext>
              </a:extLst>
            </p:cNvPr>
            <p:cNvSpPr/>
            <p:nvPr/>
          </p:nvSpPr>
          <p:spPr>
            <a:xfrm>
              <a:off x="6679806" y="2711528"/>
              <a:ext cx="31750" cy="64135"/>
            </a:xfrm>
            <a:custGeom>
              <a:avLst/>
              <a:gdLst/>
              <a:ahLst/>
              <a:cxnLst/>
              <a:rect l="l" t="t" r="r" b="b"/>
              <a:pathLst>
                <a:path w="31750" h="64135">
                  <a:moveTo>
                    <a:pt x="0" y="46075"/>
                  </a:moveTo>
                  <a:lnTo>
                    <a:pt x="31318" y="63715"/>
                  </a:lnTo>
                  <a:lnTo>
                    <a:pt x="31318" y="18351"/>
                  </a:lnTo>
                  <a:lnTo>
                    <a:pt x="0" y="0"/>
                  </a:lnTo>
                  <a:lnTo>
                    <a:pt x="0" y="4607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76">
              <a:extLst>
                <a:ext uri="{FF2B5EF4-FFF2-40B4-BE49-F238E27FC236}">
                  <a16:creationId xmlns:a16="http://schemas.microsoft.com/office/drawing/2014/main" id="{D4CF2C0F-0B6D-4A29-85CC-C14615399266}"/>
                </a:ext>
              </a:extLst>
            </p:cNvPr>
            <p:cNvSpPr/>
            <p:nvPr/>
          </p:nvSpPr>
          <p:spPr>
            <a:xfrm>
              <a:off x="6673316" y="2813407"/>
              <a:ext cx="6985" cy="85725"/>
            </a:xfrm>
            <a:custGeom>
              <a:avLst/>
              <a:gdLst/>
              <a:ahLst/>
              <a:cxnLst/>
              <a:rect l="l" t="t" r="r" b="b"/>
              <a:pathLst>
                <a:path w="6984" h="85725">
                  <a:moveTo>
                    <a:pt x="0" y="0"/>
                  </a:moveTo>
                  <a:lnTo>
                    <a:pt x="0" y="85318"/>
                  </a:lnTo>
                  <a:lnTo>
                    <a:pt x="6489" y="81356"/>
                  </a:lnTo>
                  <a:lnTo>
                    <a:pt x="6489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377">
              <a:extLst>
                <a:ext uri="{FF2B5EF4-FFF2-40B4-BE49-F238E27FC236}">
                  <a16:creationId xmlns:a16="http://schemas.microsoft.com/office/drawing/2014/main" id="{4F2CAEA3-0F81-4D1B-8392-2210A26C52F1}"/>
                </a:ext>
              </a:extLst>
            </p:cNvPr>
            <p:cNvSpPr/>
            <p:nvPr/>
          </p:nvSpPr>
          <p:spPr>
            <a:xfrm>
              <a:off x="6673316" y="2813407"/>
              <a:ext cx="6985" cy="85725"/>
            </a:xfrm>
            <a:custGeom>
              <a:avLst/>
              <a:gdLst/>
              <a:ahLst/>
              <a:cxnLst/>
              <a:rect l="l" t="t" r="r" b="b"/>
              <a:pathLst>
                <a:path w="6984" h="85725">
                  <a:moveTo>
                    <a:pt x="6489" y="81356"/>
                  </a:moveTo>
                  <a:lnTo>
                    <a:pt x="0" y="85318"/>
                  </a:lnTo>
                  <a:lnTo>
                    <a:pt x="0" y="0"/>
                  </a:lnTo>
                  <a:lnTo>
                    <a:pt x="6489" y="3594"/>
                  </a:lnTo>
                  <a:lnTo>
                    <a:pt x="6489" y="8135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378">
              <a:extLst>
                <a:ext uri="{FF2B5EF4-FFF2-40B4-BE49-F238E27FC236}">
                  <a16:creationId xmlns:a16="http://schemas.microsoft.com/office/drawing/2014/main" id="{832FD573-20CF-4F2C-94F3-EC8115C8915C}"/>
                </a:ext>
              </a:extLst>
            </p:cNvPr>
            <p:cNvSpPr/>
            <p:nvPr/>
          </p:nvSpPr>
          <p:spPr>
            <a:xfrm>
              <a:off x="6719036" y="2839684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4" h="53339">
                  <a:moveTo>
                    <a:pt x="0" y="0"/>
                  </a:moveTo>
                  <a:lnTo>
                    <a:pt x="0" y="52920"/>
                  </a:lnTo>
                  <a:lnTo>
                    <a:pt x="6489" y="48958"/>
                  </a:lnTo>
                  <a:lnTo>
                    <a:pt x="6489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379">
              <a:extLst>
                <a:ext uri="{FF2B5EF4-FFF2-40B4-BE49-F238E27FC236}">
                  <a16:creationId xmlns:a16="http://schemas.microsoft.com/office/drawing/2014/main" id="{8DFB8B0B-21DD-411B-9ED7-77A909713AC3}"/>
                </a:ext>
              </a:extLst>
            </p:cNvPr>
            <p:cNvSpPr/>
            <p:nvPr/>
          </p:nvSpPr>
          <p:spPr>
            <a:xfrm>
              <a:off x="6719036" y="2839684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4" h="53339">
                  <a:moveTo>
                    <a:pt x="6489" y="48958"/>
                  </a:moveTo>
                  <a:lnTo>
                    <a:pt x="0" y="52920"/>
                  </a:lnTo>
                  <a:lnTo>
                    <a:pt x="0" y="0"/>
                  </a:lnTo>
                  <a:lnTo>
                    <a:pt x="6489" y="3594"/>
                  </a:lnTo>
                  <a:lnTo>
                    <a:pt x="6489" y="4895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380">
              <a:extLst>
                <a:ext uri="{FF2B5EF4-FFF2-40B4-BE49-F238E27FC236}">
                  <a16:creationId xmlns:a16="http://schemas.microsoft.com/office/drawing/2014/main" id="{8112C032-5141-4188-A6B5-68D5CB386468}"/>
                </a:ext>
              </a:extLst>
            </p:cNvPr>
            <p:cNvSpPr/>
            <p:nvPr/>
          </p:nvSpPr>
          <p:spPr>
            <a:xfrm>
              <a:off x="6764400" y="2865604"/>
              <a:ext cx="6350" cy="85725"/>
            </a:xfrm>
            <a:custGeom>
              <a:avLst/>
              <a:gdLst/>
              <a:ahLst/>
              <a:cxnLst/>
              <a:rect l="l" t="t" r="r" b="b"/>
              <a:pathLst>
                <a:path w="6350" h="85725">
                  <a:moveTo>
                    <a:pt x="0" y="0"/>
                  </a:moveTo>
                  <a:lnTo>
                    <a:pt x="0" y="85318"/>
                  </a:lnTo>
                  <a:lnTo>
                    <a:pt x="6121" y="81711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381">
              <a:extLst>
                <a:ext uri="{FF2B5EF4-FFF2-40B4-BE49-F238E27FC236}">
                  <a16:creationId xmlns:a16="http://schemas.microsoft.com/office/drawing/2014/main" id="{2A85CA4A-C797-4EE3-B043-92D4024473D6}"/>
                </a:ext>
              </a:extLst>
            </p:cNvPr>
            <p:cNvSpPr/>
            <p:nvPr/>
          </p:nvSpPr>
          <p:spPr>
            <a:xfrm>
              <a:off x="6764400" y="2865604"/>
              <a:ext cx="6350" cy="85725"/>
            </a:xfrm>
            <a:custGeom>
              <a:avLst/>
              <a:gdLst/>
              <a:ahLst/>
              <a:cxnLst/>
              <a:rect l="l" t="t" r="r" b="b"/>
              <a:pathLst>
                <a:path w="6350" h="85725">
                  <a:moveTo>
                    <a:pt x="6121" y="81711"/>
                  </a:moveTo>
                  <a:lnTo>
                    <a:pt x="0" y="85318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817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382">
              <a:extLst>
                <a:ext uri="{FF2B5EF4-FFF2-40B4-BE49-F238E27FC236}">
                  <a16:creationId xmlns:a16="http://schemas.microsoft.com/office/drawing/2014/main" id="{509D9F24-B41D-464A-8CED-2410BCA48979}"/>
                </a:ext>
              </a:extLst>
            </p:cNvPr>
            <p:cNvSpPr/>
            <p:nvPr/>
          </p:nvSpPr>
          <p:spPr>
            <a:xfrm>
              <a:off x="6809765" y="2891881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0" y="0"/>
                  </a:moveTo>
                  <a:lnTo>
                    <a:pt x="0" y="52920"/>
                  </a:lnTo>
                  <a:lnTo>
                    <a:pt x="6108" y="49326"/>
                  </a:lnTo>
                  <a:lnTo>
                    <a:pt x="6108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83">
              <a:extLst>
                <a:ext uri="{FF2B5EF4-FFF2-40B4-BE49-F238E27FC236}">
                  <a16:creationId xmlns:a16="http://schemas.microsoft.com/office/drawing/2014/main" id="{04E7CF64-49CB-44B5-BEEA-0FE0E60B2901}"/>
                </a:ext>
              </a:extLst>
            </p:cNvPr>
            <p:cNvSpPr/>
            <p:nvPr/>
          </p:nvSpPr>
          <p:spPr>
            <a:xfrm>
              <a:off x="6809765" y="2891881"/>
              <a:ext cx="6350" cy="53340"/>
            </a:xfrm>
            <a:custGeom>
              <a:avLst/>
              <a:gdLst/>
              <a:ahLst/>
              <a:cxnLst/>
              <a:rect l="l" t="t" r="r" b="b"/>
              <a:pathLst>
                <a:path w="6350" h="53339">
                  <a:moveTo>
                    <a:pt x="6108" y="49326"/>
                  </a:moveTo>
                  <a:lnTo>
                    <a:pt x="0" y="52920"/>
                  </a:lnTo>
                  <a:lnTo>
                    <a:pt x="0" y="0"/>
                  </a:lnTo>
                  <a:lnTo>
                    <a:pt x="6108" y="3606"/>
                  </a:lnTo>
                  <a:lnTo>
                    <a:pt x="6108" y="4932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84">
              <a:extLst>
                <a:ext uri="{FF2B5EF4-FFF2-40B4-BE49-F238E27FC236}">
                  <a16:creationId xmlns:a16="http://schemas.microsoft.com/office/drawing/2014/main" id="{68E293AF-0350-4543-82DF-6AEDAA50E919}"/>
                </a:ext>
              </a:extLst>
            </p:cNvPr>
            <p:cNvSpPr/>
            <p:nvPr/>
          </p:nvSpPr>
          <p:spPr>
            <a:xfrm>
              <a:off x="6809765" y="2786407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5">
                  <a:moveTo>
                    <a:pt x="0" y="0"/>
                  </a:moveTo>
                  <a:lnTo>
                    <a:pt x="0" y="52552"/>
                  </a:lnTo>
                  <a:lnTo>
                    <a:pt x="6108" y="49314"/>
                  </a:lnTo>
                  <a:lnTo>
                    <a:pt x="6108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85">
              <a:extLst>
                <a:ext uri="{FF2B5EF4-FFF2-40B4-BE49-F238E27FC236}">
                  <a16:creationId xmlns:a16="http://schemas.microsoft.com/office/drawing/2014/main" id="{F500A3E2-D19B-413C-90DB-698CD643ED31}"/>
                </a:ext>
              </a:extLst>
            </p:cNvPr>
            <p:cNvSpPr/>
            <p:nvPr/>
          </p:nvSpPr>
          <p:spPr>
            <a:xfrm>
              <a:off x="6809765" y="2786407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5">
                  <a:moveTo>
                    <a:pt x="6108" y="49314"/>
                  </a:moveTo>
                  <a:lnTo>
                    <a:pt x="0" y="52552"/>
                  </a:lnTo>
                  <a:lnTo>
                    <a:pt x="0" y="0"/>
                  </a:lnTo>
                  <a:lnTo>
                    <a:pt x="6108" y="3594"/>
                  </a:lnTo>
                  <a:lnTo>
                    <a:pt x="6108" y="4931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86">
              <a:extLst>
                <a:ext uri="{FF2B5EF4-FFF2-40B4-BE49-F238E27FC236}">
                  <a16:creationId xmlns:a16="http://schemas.microsoft.com/office/drawing/2014/main" id="{443CBA70-7021-437D-8E05-27273B068A38}"/>
                </a:ext>
              </a:extLst>
            </p:cNvPr>
            <p:cNvSpPr/>
            <p:nvPr/>
          </p:nvSpPr>
          <p:spPr>
            <a:xfrm>
              <a:off x="6764400" y="2760486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5">
                  <a:moveTo>
                    <a:pt x="0" y="0"/>
                  </a:moveTo>
                  <a:lnTo>
                    <a:pt x="0" y="52552"/>
                  </a:lnTo>
                  <a:lnTo>
                    <a:pt x="6121" y="48958"/>
                  </a:lnTo>
                  <a:lnTo>
                    <a:pt x="6121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87">
              <a:extLst>
                <a:ext uri="{FF2B5EF4-FFF2-40B4-BE49-F238E27FC236}">
                  <a16:creationId xmlns:a16="http://schemas.microsoft.com/office/drawing/2014/main" id="{260022DE-353F-401B-AAFA-AC7C80572DA3}"/>
                </a:ext>
              </a:extLst>
            </p:cNvPr>
            <p:cNvSpPr/>
            <p:nvPr/>
          </p:nvSpPr>
          <p:spPr>
            <a:xfrm>
              <a:off x="6764400" y="2760486"/>
              <a:ext cx="6350" cy="52705"/>
            </a:xfrm>
            <a:custGeom>
              <a:avLst/>
              <a:gdLst/>
              <a:ahLst/>
              <a:cxnLst/>
              <a:rect l="l" t="t" r="r" b="b"/>
              <a:pathLst>
                <a:path w="6350" h="52705">
                  <a:moveTo>
                    <a:pt x="6121" y="48958"/>
                  </a:moveTo>
                  <a:lnTo>
                    <a:pt x="0" y="52552"/>
                  </a:lnTo>
                  <a:lnTo>
                    <a:pt x="0" y="0"/>
                  </a:lnTo>
                  <a:lnTo>
                    <a:pt x="6121" y="3594"/>
                  </a:lnTo>
                  <a:lnTo>
                    <a:pt x="6121" y="4895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88">
              <a:extLst>
                <a:ext uri="{FF2B5EF4-FFF2-40B4-BE49-F238E27FC236}">
                  <a16:creationId xmlns:a16="http://schemas.microsoft.com/office/drawing/2014/main" id="{4F94FF07-627A-4962-933A-FB382AD5054D}"/>
                </a:ext>
              </a:extLst>
            </p:cNvPr>
            <p:cNvSpPr/>
            <p:nvPr/>
          </p:nvSpPr>
          <p:spPr>
            <a:xfrm>
              <a:off x="6719036" y="2734566"/>
              <a:ext cx="6985" cy="52705"/>
            </a:xfrm>
            <a:custGeom>
              <a:avLst/>
              <a:gdLst/>
              <a:ahLst/>
              <a:cxnLst/>
              <a:rect l="l" t="t" r="r" b="b"/>
              <a:pathLst>
                <a:path w="6984" h="52705">
                  <a:moveTo>
                    <a:pt x="0" y="0"/>
                  </a:moveTo>
                  <a:lnTo>
                    <a:pt x="0" y="52552"/>
                  </a:lnTo>
                  <a:lnTo>
                    <a:pt x="6489" y="48958"/>
                  </a:lnTo>
                  <a:lnTo>
                    <a:pt x="6489" y="3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89">
              <a:extLst>
                <a:ext uri="{FF2B5EF4-FFF2-40B4-BE49-F238E27FC236}">
                  <a16:creationId xmlns:a16="http://schemas.microsoft.com/office/drawing/2014/main" id="{1832A75F-4881-4621-9308-C808186F16C6}"/>
                </a:ext>
              </a:extLst>
            </p:cNvPr>
            <p:cNvSpPr/>
            <p:nvPr/>
          </p:nvSpPr>
          <p:spPr>
            <a:xfrm>
              <a:off x="6719036" y="2734566"/>
              <a:ext cx="6985" cy="52705"/>
            </a:xfrm>
            <a:custGeom>
              <a:avLst/>
              <a:gdLst/>
              <a:ahLst/>
              <a:cxnLst/>
              <a:rect l="l" t="t" r="r" b="b"/>
              <a:pathLst>
                <a:path w="6984" h="52705">
                  <a:moveTo>
                    <a:pt x="6489" y="48958"/>
                  </a:moveTo>
                  <a:lnTo>
                    <a:pt x="0" y="52552"/>
                  </a:lnTo>
                  <a:lnTo>
                    <a:pt x="0" y="0"/>
                  </a:lnTo>
                  <a:lnTo>
                    <a:pt x="6489" y="3594"/>
                  </a:lnTo>
                  <a:lnTo>
                    <a:pt x="6489" y="4895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0">
              <a:extLst>
                <a:ext uri="{FF2B5EF4-FFF2-40B4-BE49-F238E27FC236}">
                  <a16:creationId xmlns:a16="http://schemas.microsoft.com/office/drawing/2014/main" id="{B344E3AB-5A5E-4B11-A02D-8015A696B250}"/>
                </a:ext>
              </a:extLst>
            </p:cNvPr>
            <p:cNvSpPr/>
            <p:nvPr/>
          </p:nvSpPr>
          <p:spPr>
            <a:xfrm>
              <a:off x="6673316" y="270792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4" h="53339">
                  <a:moveTo>
                    <a:pt x="0" y="0"/>
                  </a:moveTo>
                  <a:lnTo>
                    <a:pt x="0" y="53276"/>
                  </a:lnTo>
                  <a:lnTo>
                    <a:pt x="6489" y="49682"/>
                  </a:lnTo>
                  <a:lnTo>
                    <a:pt x="6489" y="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1">
              <a:extLst>
                <a:ext uri="{FF2B5EF4-FFF2-40B4-BE49-F238E27FC236}">
                  <a16:creationId xmlns:a16="http://schemas.microsoft.com/office/drawing/2014/main" id="{EDE6E84D-9FFE-4D2A-891C-60E782A6C83A}"/>
                </a:ext>
              </a:extLst>
            </p:cNvPr>
            <p:cNvSpPr/>
            <p:nvPr/>
          </p:nvSpPr>
          <p:spPr>
            <a:xfrm>
              <a:off x="6673316" y="2707921"/>
              <a:ext cx="6985" cy="53340"/>
            </a:xfrm>
            <a:custGeom>
              <a:avLst/>
              <a:gdLst/>
              <a:ahLst/>
              <a:cxnLst/>
              <a:rect l="l" t="t" r="r" b="b"/>
              <a:pathLst>
                <a:path w="6984" h="53339">
                  <a:moveTo>
                    <a:pt x="6489" y="49682"/>
                  </a:moveTo>
                  <a:lnTo>
                    <a:pt x="0" y="53276"/>
                  </a:lnTo>
                  <a:lnTo>
                    <a:pt x="0" y="0"/>
                  </a:lnTo>
                  <a:lnTo>
                    <a:pt x="6489" y="3606"/>
                  </a:lnTo>
                  <a:lnTo>
                    <a:pt x="6489" y="4968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92">
              <a:extLst>
                <a:ext uri="{FF2B5EF4-FFF2-40B4-BE49-F238E27FC236}">
                  <a16:creationId xmlns:a16="http://schemas.microsoft.com/office/drawing/2014/main" id="{0F65CE37-FFEB-4112-B1DB-0AA0F14AE72E}"/>
                </a:ext>
              </a:extLst>
            </p:cNvPr>
            <p:cNvSpPr/>
            <p:nvPr/>
          </p:nvSpPr>
          <p:spPr>
            <a:xfrm>
              <a:off x="6719036" y="2888642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6489" y="0"/>
                  </a:moveTo>
                  <a:lnTo>
                    <a:pt x="0" y="3962"/>
                  </a:lnTo>
                  <a:lnTo>
                    <a:pt x="37807" y="25565"/>
                  </a:lnTo>
                  <a:lnTo>
                    <a:pt x="37807" y="18364"/>
                  </a:lnTo>
                  <a:lnTo>
                    <a:pt x="6489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393">
              <a:extLst>
                <a:ext uri="{FF2B5EF4-FFF2-40B4-BE49-F238E27FC236}">
                  <a16:creationId xmlns:a16="http://schemas.microsoft.com/office/drawing/2014/main" id="{DB40C453-4173-421B-A14B-BCB1C02686AD}"/>
                </a:ext>
              </a:extLst>
            </p:cNvPr>
            <p:cNvSpPr/>
            <p:nvPr/>
          </p:nvSpPr>
          <p:spPr>
            <a:xfrm>
              <a:off x="6719036" y="2888642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0" y="3962"/>
                  </a:moveTo>
                  <a:lnTo>
                    <a:pt x="37807" y="25565"/>
                  </a:lnTo>
                  <a:lnTo>
                    <a:pt x="37807" y="18364"/>
                  </a:lnTo>
                  <a:lnTo>
                    <a:pt x="6489" y="0"/>
                  </a:lnTo>
                  <a:lnTo>
                    <a:pt x="0" y="396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394">
              <a:extLst>
                <a:ext uri="{FF2B5EF4-FFF2-40B4-BE49-F238E27FC236}">
                  <a16:creationId xmlns:a16="http://schemas.microsoft.com/office/drawing/2014/main" id="{204EB5B0-13D0-4B81-8AD5-4E57B3B0BCF0}"/>
                </a:ext>
              </a:extLst>
            </p:cNvPr>
            <p:cNvSpPr/>
            <p:nvPr/>
          </p:nvSpPr>
          <p:spPr>
            <a:xfrm>
              <a:off x="6809765" y="294120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4" h="25400">
                  <a:moveTo>
                    <a:pt x="6108" y="0"/>
                  </a:moveTo>
                  <a:lnTo>
                    <a:pt x="0" y="3594"/>
                  </a:lnTo>
                  <a:lnTo>
                    <a:pt x="38150" y="24828"/>
                  </a:lnTo>
                  <a:lnTo>
                    <a:pt x="38150" y="17995"/>
                  </a:lnTo>
                  <a:lnTo>
                    <a:pt x="6108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395">
              <a:extLst>
                <a:ext uri="{FF2B5EF4-FFF2-40B4-BE49-F238E27FC236}">
                  <a16:creationId xmlns:a16="http://schemas.microsoft.com/office/drawing/2014/main" id="{7FE499AC-1B24-4B97-932D-2018F51EEFA8}"/>
                </a:ext>
              </a:extLst>
            </p:cNvPr>
            <p:cNvSpPr/>
            <p:nvPr/>
          </p:nvSpPr>
          <p:spPr>
            <a:xfrm>
              <a:off x="6809765" y="2941207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4" h="25400">
                  <a:moveTo>
                    <a:pt x="0" y="3594"/>
                  </a:moveTo>
                  <a:lnTo>
                    <a:pt x="38150" y="24828"/>
                  </a:lnTo>
                  <a:lnTo>
                    <a:pt x="38150" y="17995"/>
                  </a:lnTo>
                  <a:lnTo>
                    <a:pt x="6108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396">
              <a:extLst>
                <a:ext uri="{FF2B5EF4-FFF2-40B4-BE49-F238E27FC236}">
                  <a16:creationId xmlns:a16="http://schemas.microsoft.com/office/drawing/2014/main" id="{4368B277-E1C1-45B2-9974-8A91754DC03B}"/>
                </a:ext>
              </a:extLst>
            </p:cNvPr>
            <p:cNvSpPr/>
            <p:nvPr/>
          </p:nvSpPr>
          <p:spPr>
            <a:xfrm>
              <a:off x="6809765" y="2835721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4" h="25400">
                  <a:moveTo>
                    <a:pt x="6108" y="0"/>
                  </a:moveTo>
                  <a:lnTo>
                    <a:pt x="0" y="3238"/>
                  </a:lnTo>
                  <a:lnTo>
                    <a:pt x="38150" y="25196"/>
                  </a:lnTo>
                  <a:lnTo>
                    <a:pt x="38150" y="17995"/>
                  </a:lnTo>
                  <a:lnTo>
                    <a:pt x="6108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397">
              <a:extLst>
                <a:ext uri="{FF2B5EF4-FFF2-40B4-BE49-F238E27FC236}">
                  <a16:creationId xmlns:a16="http://schemas.microsoft.com/office/drawing/2014/main" id="{04171476-2D28-4B32-B6A4-7BC140F26BC8}"/>
                </a:ext>
              </a:extLst>
            </p:cNvPr>
            <p:cNvSpPr/>
            <p:nvPr/>
          </p:nvSpPr>
          <p:spPr>
            <a:xfrm>
              <a:off x="6809765" y="2835721"/>
              <a:ext cx="38735" cy="25400"/>
            </a:xfrm>
            <a:custGeom>
              <a:avLst/>
              <a:gdLst/>
              <a:ahLst/>
              <a:cxnLst/>
              <a:rect l="l" t="t" r="r" b="b"/>
              <a:pathLst>
                <a:path w="38734" h="25400">
                  <a:moveTo>
                    <a:pt x="0" y="3238"/>
                  </a:moveTo>
                  <a:lnTo>
                    <a:pt x="38150" y="25196"/>
                  </a:lnTo>
                  <a:lnTo>
                    <a:pt x="38150" y="17995"/>
                  </a:lnTo>
                  <a:lnTo>
                    <a:pt x="6108" y="0"/>
                  </a:lnTo>
                  <a:lnTo>
                    <a:pt x="0" y="323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398">
              <a:extLst>
                <a:ext uri="{FF2B5EF4-FFF2-40B4-BE49-F238E27FC236}">
                  <a16:creationId xmlns:a16="http://schemas.microsoft.com/office/drawing/2014/main" id="{99C52958-673E-4580-8244-8BABC3AD5C07}"/>
                </a:ext>
              </a:extLst>
            </p:cNvPr>
            <p:cNvSpPr/>
            <p:nvPr/>
          </p:nvSpPr>
          <p:spPr>
            <a:xfrm>
              <a:off x="6764400" y="2809445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6121" y="0"/>
                  </a:moveTo>
                  <a:lnTo>
                    <a:pt x="0" y="3594"/>
                  </a:lnTo>
                  <a:lnTo>
                    <a:pt x="37795" y="25552"/>
                  </a:lnTo>
                  <a:lnTo>
                    <a:pt x="37795" y="17995"/>
                  </a:lnTo>
                  <a:lnTo>
                    <a:pt x="6121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399">
              <a:extLst>
                <a:ext uri="{FF2B5EF4-FFF2-40B4-BE49-F238E27FC236}">
                  <a16:creationId xmlns:a16="http://schemas.microsoft.com/office/drawing/2014/main" id="{7E15C013-7069-4F7D-8FCA-3526EF662672}"/>
                </a:ext>
              </a:extLst>
            </p:cNvPr>
            <p:cNvSpPr/>
            <p:nvPr/>
          </p:nvSpPr>
          <p:spPr>
            <a:xfrm>
              <a:off x="6764400" y="2809445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0" y="3594"/>
                  </a:moveTo>
                  <a:lnTo>
                    <a:pt x="37795" y="25552"/>
                  </a:lnTo>
                  <a:lnTo>
                    <a:pt x="37795" y="17995"/>
                  </a:lnTo>
                  <a:lnTo>
                    <a:pt x="6121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400">
              <a:extLst>
                <a:ext uri="{FF2B5EF4-FFF2-40B4-BE49-F238E27FC236}">
                  <a16:creationId xmlns:a16="http://schemas.microsoft.com/office/drawing/2014/main" id="{17AA0237-F1A0-4DFD-AB25-02859CAEC0F3}"/>
                </a:ext>
              </a:extLst>
            </p:cNvPr>
            <p:cNvSpPr/>
            <p:nvPr/>
          </p:nvSpPr>
          <p:spPr>
            <a:xfrm>
              <a:off x="6719036" y="2783524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6489" y="0"/>
                  </a:moveTo>
                  <a:lnTo>
                    <a:pt x="0" y="3594"/>
                  </a:lnTo>
                  <a:lnTo>
                    <a:pt x="37807" y="25552"/>
                  </a:lnTo>
                  <a:lnTo>
                    <a:pt x="37807" y="17640"/>
                  </a:lnTo>
                  <a:lnTo>
                    <a:pt x="6489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401">
              <a:extLst>
                <a:ext uri="{FF2B5EF4-FFF2-40B4-BE49-F238E27FC236}">
                  <a16:creationId xmlns:a16="http://schemas.microsoft.com/office/drawing/2014/main" id="{2E4C3337-6EBB-4A45-A823-0722C3910D72}"/>
                </a:ext>
              </a:extLst>
            </p:cNvPr>
            <p:cNvSpPr/>
            <p:nvPr/>
          </p:nvSpPr>
          <p:spPr>
            <a:xfrm>
              <a:off x="6719036" y="2783524"/>
              <a:ext cx="38100" cy="26034"/>
            </a:xfrm>
            <a:custGeom>
              <a:avLst/>
              <a:gdLst/>
              <a:ahLst/>
              <a:cxnLst/>
              <a:rect l="l" t="t" r="r" b="b"/>
              <a:pathLst>
                <a:path w="38100" h="26035">
                  <a:moveTo>
                    <a:pt x="0" y="3594"/>
                  </a:moveTo>
                  <a:lnTo>
                    <a:pt x="37807" y="25552"/>
                  </a:lnTo>
                  <a:lnTo>
                    <a:pt x="37807" y="17640"/>
                  </a:lnTo>
                  <a:lnTo>
                    <a:pt x="6489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402">
              <a:extLst>
                <a:ext uri="{FF2B5EF4-FFF2-40B4-BE49-F238E27FC236}">
                  <a16:creationId xmlns:a16="http://schemas.microsoft.com/office/drawing/2014/main" id="{A01A5964-4DB0-4348-949F-025EBFDC0E33}"/>
                </a:ext>
              </a:extLst>
            </p:cNvPr>
            <p:cNvSpPr/>
            <p:nvPr/>
          </p:nvSpPr>
          <p:spPr>
            <a:xfrm>
              <a:off x="6673316" y="2757603"/>
              <a:ext cx="38100" cy="25400"/>
            </a:xfrm>
            <a:custGeom>
              <a:avLst/>
              <a:gdLst/>
              <a:ahLst/>
              <a:cxnLst/>
              <a:rect l="l" t="t" r="r" b="b"/>
              <a:pathLst>
                <a:path w="38100" h="25400">
                  <a:moveTo>
                    <a:pt x="6489" y="0"/>
                  </a:moveTo>
                  <a:lnTo>
                    <a:pt x="0" y="3594"/>
                  </a:lnTo>
                  <a:lnTo>
                    <a:pt x="37807" y="24841"/>
                  </a:lnTo>
                  <a:lnTo>
                    <a:pt x="37807" y="17640"/>
                  </a:lnTo>
                  <a:lnTo>
                    <a:pt x="6489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403">
              <a:extLst>
                <a:ext uri="{FF2B5EF4-FFF2-40B4-BE49-F238E27FC236}">
                  <a16:creationId xmlns:a16="http://schemas.microsoft.com/office/drawing/2014/main" id="{A9BF92B5-18B2-4ED9-9029-482203906FE2}"/>
                </a:ext>
              </a:extLst>
            </p:cNvPr>
            <p:cNvSpPr/>
            <p:nvPr/>
          </p:nvSpPr>
          <p:spPr>
            <a:xfrm>
              <a:off x="6673316" y="2757603"/>
              <a:ext cx="38100" cy="25400"/>
            </a:xfrm>
            <a:custGeom>
              <a:avLst/>
              <a:gdLst/>
              <a:ahLst/>
              <a:cxnLst/>
              <a:rect l="l" t="t" r="r" b="b"/>
              <a:pathLst>
                <a:path w="38100" h="25400">
                  <a:moveTo>
                    <a:pt x="0" y="3594"/>
                  </a:moveTo>
                  <a:lnTo>
                    <a:pt x="37807" y="24841"/>
                  </a:lnTo>
                  <a:lnTo>
                    <a:pt x="37807" y="17640"/>
                  </a:lnTo>
                  <a:lnTo>
                    <a:pt x="6489" y="0"/>
                  </a:lnTo>
                  <a:lnTo>
                    <a:pt x="0" y="35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11" name="object 404">
              <a:extLst>
                <a:ext uri="{FF2B5EF4-FFF2-40B4-BE49-F238E27FC236}">
                  <a16:creationId xmlns:a16="http://schemas.microsoft.com/office/drawing/2014/main" id="{1E93298C-64A4-4E14-B9F5-3A36D62EE181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866470" y="2649844"/>
              <a:ext cx="151485" cy="103797"/>
            </a:xfrm>
            <a:prstGeom prst="rect">
              <a:avLst/>
            </a:prstGeom>
          </p:spPr>
        </p:pic>
        <p:sp>
          <p:nvSpPr>
            <p:cNvPr id="412" name="object 405">
              <a:extLst>
                <a:ext uri="{FF2B5EF4-FFF2-40B4-BE49-F238E27FC236}">
                  <a16:creationId xmlns:a16="http://schemas.microsoft.com/office/drawing/2014/main" id="{E4F47F65-843D-4B0B-AEE7-32C9AC5A6B2D}"/>
                </a:ext>
              </a:extLst>
            </p:cNvPr>
            <p:cNvSpPr/>
            <p:nvPr/>
          </p:nvSpPr>
          <p:spPr>
            <a:xfrm>
              <a:off x="6866635" y="2649247"/>
              <a:ext cx="151130" cy="104775"/>
            </a:xfrm>
            <a:custGeom>
              <a:avLst/>
              <a:gdLst/>
              <a:ahLst/>
              <a:cxnLst/>
              <a:rect l="l" t="t" r="r" b="b"/>
              <a:pathLst>
                <a:path w="151129" h="104775">
                  <a:moveTo>
                    <a:pt x="0" y="104749"/>
                  </a:moveTo>
                  <a:lnTo>
                    <a:pt x="150837" y="17272"/>
                  </a:lnTo>
                  <a:lnTo>
                    <a:pt x="150837" y="0"/>
                  </a:lnTo>
                  <a:lnTo>
                    <a:pt x="0" y="86753"/>
                  </a:lnTo>
                  <a:lnTo>
                    <a:pt x="0" y="104749"/>
                  </a:lnTo>
                  <a:close/>
                </a:path>
              </a:pathLst>
            </a:custGeom>
            <a:ln w="501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406">
              <a:extLst>
                <a:ext uri="{FF2B5EF4-FFF2-40B4-BE49-F238E27FC236}">
                  <a16:creationId xmlns:a16="http://schemas.microsoft.com/office/drawing/2014/main" id="{CE95417F-2B99-4EEC-AA63-9554A0230CE9}"/>
                </a:ext>
              </a:extLst>
            </p:cNvPr>
            <p:cNvSpPr/>
            <p:nvPr/>
          </p:nvSpPr>
          <p:spPr>
            <a:xfrm>
              <a:off x="6654596" y="2614678"/>
              <a:ext cx="212090" cy="139700"/>
            </a:xfrm>
            <a:custGeom>
              <a:avLst/>
              <a:gdLst/>
              <a:ahLst/>
              <a:cxnLst/>
              <a:rect l="l" t="t" r="r" b="b"/>
              <a:pathLst>
                <a:path w="212090" h="139700">
                  <a:moveTo>
                    <a:pt x="0" y="0"/>
                  </a:moveTo>
                  <a:lnTo>
                    <a:pt x="0" y="17284"/>
                  </a:lnTo>
                  <a:lnTo>
                    <a:pt x="212039" y="139319"/>
                  </a:lnTo>
                  <a:lnTo>
                    <a:pt x="212039" y="1213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407">
              <a:extLst>
                <a:ext uri="{FF2B5EF4-FFF2-40B4-BE49-F238E27FC236}">
                  <a16:creationId xmlns:a16="http://schemas.microsoft.com/office/drawing/2014/main" id="{119BCEEA-7497-4A0B-89F2-3486D4891564}"/>
                </a:ext>
              </a:extLst>
            </p:cNvPr>
            <p:cNvSpPr/>
            <p:nvPr/>
          </p:nvSpPr>
          <p:spPr>
            <a:xfrm>
              <a:off x="6654596" y="2614678"/>
              <a:ext cx="212090" cy="139700"/>
            </a:xfrm>
            <a:custGeom>
              <a:avLst/>
              <a:gdLst/>
              <a:ahLst/>
              <a:cxnLst/>
              <a:rect l="l" t="t" r="r" b="b"/>
              <a:pathLst>
                <a:path w="212090" h="139700">
                  <a:moveTo>
                    <a:pt x="0" y="17284"/>
                  </a:moveTo>
                  <a:lnTo>
                    <a:pt x="212039" y="139319"/>
                  </a:lnTo>
                  <a:lnTo>
                    <a:pt x="212039" y="121323"/>
                  </a:lnTo>
                  <a:lnTo>
                    <a:pt x="0" y="0"/>
                  </a:lnTo>
                  <a:lnTo>
                    <a:pt x="0" y="17284"/>
                  </a:lnTo>
                  <a:close/>
                </a:path>
              </a:pathLst>
            </a:custGeom>
            <a:ln w="50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408">
              <a:extLst>
                <a:ext uri="{FF2B5EF4-FFF2-40B4-BE49-F238E27FC236}">
                  <a16:creationId xmlns:a16="http://schemas.microsoft.com/office/drawing/2014/main" id="{83E5BD2D-B1EB-4764-945C-E1D8C66C5125}"/>
                </a:ext>
              </a:extLst>
            </p:cNvPr>
            <p:cNvSpPr/>
            <p:nvPr/>
          </p:nvSpPr>
          <p:spPr>
            <a:xfrm>
              <a:off x="6654596" y="2527200"/>
              <a:ext cx="363220" cy="482600"/>
            </a:xfrm>
            <a:custGeom>
              <a:avLst/>
              <a:gdLst/>
              <a:ahLst/>
              <a:cxnLst/>
              <a:rect l="l" t="t" r="r" b="b"/>
              <a:pathLst>
                <a:path w="363220" h="482600">
                  <a:moveTo>
                    <a:pt x="0" y="87477"/>
                  </a:moveTo>
                  <a:lnTo>
                    <a:pt x="0" y="360362"/>
                  </a:lnTo>
                  <a:lnTo>
                    <a:pt x="18719" y="371525"/>
                  </a:lnTo>
                  <a:lnTo>
                    <a:pt x="25209" y="367563"/>
                  </a:lnTo>
                  <a:lnTo>
                    <a:pt x="56527" y="385927"/>
                  </a:lnTo>
                  <a:lnTo>
                    <a:pt x="56527" y="393115"/>
                  </a:lnTo>
                  <a:lnTo>
                    <a:pt x="109804" y="423722"/>
                  </a:lnTo>
                  <a:lnTo>
                    <a:pt x="115925" y="420115"/>
                  </a:lnTo>
                  <a:lnTo>
                    <a:pt x="147599" y="437756"/>
                  </a:lnTo>
                  <a:lnTo>
                    <a:pt x="147599" y="444957"/>
                  </a:lnTo>
                  <a:lnTo>
                    <a:pt x="212039" y="482396"/>
                  </a:lnTo>
                  <a:lnTo>
                    <a:pt x="362165" y="393484"/>
                  </a:lnTo>
                  <a:lnTo>
                    <a:pt x="362877" y="122046"/>
                  </a:lnTo>
                  <a:lnTo>
                    <a:pt x="151206" y="0"/>
                  </a:lnTo>
                  <a:lnTo>
                    <a:pt x="0" y="87477"/>
                  </a:lnTo>
                  <a:close/>
                </a:path>
              </a:pathLst>
            </a:custGeom>
            <a:ln w="100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75083377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986B7D54-8013-4AD7-BE3D-87BCC425742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17A0A3B5-72F0-4CEC-A2E0-F6C51FB5B775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1CB83925-A0F6-4E4C-872E-D23AFF8A6921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FBF2B081-3040-4D7D-BB4E-D942DE5CBD0D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CF25073E-8326-40F5-AFFA-8BDBBD80479A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F992A234-E712-40CF-BB37-BA7286358D9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7" y="941448"/>
            <a:ext cx="9381013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30250">
              <a:lnSpc>
                <a:spcPct val="100000"/>
              </a:lnSpc>
              <a:spcBef>
                <a:spcPts val="100"/>
              </a:spcBef>
            </a:pPr>
            <a:r>
              <a:rPr dirty="0"/>
              <a:t>Designing</a:t>
            </a:r>
            <a:r>
              <a:rPr spc="-195" dirty="0"/>
              <a:t> </a:t>
            </a:r>
            <a:r>
              <a:rPr dirty="0"/>
              <a:t>an</a:t>
            </a:r>
            <a:r>
              <a:rPr spc="-310" dirty="0"/>
              <a:t> </a:t>
            </a:r>
            <a:r>
              <a:rPr dirty="0"/>
              <a:t>Address</a:t>
            </a:r>
            <a:r>
              <a:rPr spc="-140" dirty="0"/>
              <a:t> </a:t>
            </a:r>
            <a:r>
              <a:rPr spc="-20" dirty="0"/>
              <a:t>Plan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A79A676D-8C32-4A5C-B80D-EEF06596C96F}"/>
              </a:ext>
            </a:extLst>
          </p:cNvPr>
          <p:cNvSpPr txBox="1"/>
          <p:nvPr/>
        </p:nvSpPr>
        <p:spPr>
          <a:xfrm>
            <a:off x="578282" y="1696711"/>
            <a:ext cx="139785" cy="3359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D3395B52-7801-4A99-A64C-9077D56919BA}"/>
              </a:ext>
            </a:extLst>
          </p:cNvPr>
          <p:cNvSpPr txBox="1"/>
          <p:nvPr/>
        </p:nvSpPr>
        <p:spPr>
          <a:xfrm>
            <a:off x="834962" y="1739917"/>
            <a:ext cx="8899124" cy="3359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following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table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shows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host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allocation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for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each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part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of</a:t>
            </a:r>
            <a:r>
              <a:rPr sz="2100" spc="-20" dirty="0">
                <a:latin typeface="Arial MT"/>
                <a:cs typeface="Arial MT"/>
              </a:rPr>
              <a:t> that </a:t>
            </a:r>
            <a:r>
              <a:rPr sz="2100" spc="-10" dirty="0">
                <a:latin typeface="Arial MT"/>
                <a:cs typeface="Arial MT"/>
              </a:rPr>
              <a:t>campus</a:t>
            </a:r>
            <a:endParaRPr sz="2100">
              <a:latin typeface="Arial MT"/>
              <a:cs typeface="Arial MT"/>
            </a:endParaRPr>
          </a:p>
        </p:txBody>
      </p:sp>
      <p:graphicFrame>
        <p:nvGraphicFramePr>
          <p:cNvPr id="12" name="object 5">
            <a:extLst>
              <a:ext uri="{FF2B5EF4-FFF2-40B4-BE49-F238E27FC236}">
                <a16:creationId xmlns:a16="http://schemas.microsoft.com/office/drawing/2014/main" id="{0CF4AB07-8895-4230-8191-A4110F67F6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530392"/>
              </p:ext>
            </p:extLst>
          </p:nvPr>
        </p:nvGraphicFramePr>
        <p:xfrm>
          <a:off x="2394584" y="2434821"/>
          <a:ext cx="5005021" cy="34736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40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3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558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b="1" spc="-10" dirty="0">
                          <a:latin typeface="Arial"/>
                          <a:cs typeface="Arial"/>
                        </a:rPr>
                        <a:t>Network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b="1" dirty="0">
                          <a:latin typeface="Arial"/>
                          <a:cs typeface="Arial"/>
                        </a:rPr>
                        <a:t>Number</a:t>
                      </a:r>
                      <a:r>
                        <a:rPr sz="10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10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10" dirty="0">
                          <a:latin typeface="Arial"/>
                          <a:cs typeface="Arial"/>
                        </a:rPr>
                        <a:t>Devices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58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Border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Router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Core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Router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50" dirty="0">
                          <a:latin typeface="Arial MT"/>
                          <a:cs typeface="Arial MT"/>
                        </a:rPr>
                        <a:t>2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58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Server</a:t>
                      </a:r>
                      <a:r>
                        <a:rPr sz="100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Network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23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58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Science</a:t>
                      </a:r>
                      <a:r>
                        <a:rPr sz="100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120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58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Arts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52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558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Engineering</a:t>
                      </a:r>
                      <a:r>
                        <a:rPr sz="1000" spc="-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200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558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Library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80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558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Administration</a:t>
                      </a:r>
                      <a:r>
                        <a:rPr sz="1000" spc="5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40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558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Languages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30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558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Staff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&amp;</a:t>
                      </a:r>
                      <a:r>
                        <a:rPr sz="100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Student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Hostel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60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7752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Wireless</a:t>
                      </a:r>
                      <a:r>
                        <a:rPr sz="1000" spc="-4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Network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350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938155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C072BF35-170E-4B99-87D9-E4FE900C7783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D743BA94-47F9-4081-99B3-8D20D9833724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103852C8-0843-44D3-A9EC-61E4C89AD2C4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DC3F5588-2FCC-45C5-BAB7-4B216486DB9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E6382A2E-2F05-46D2-9EDC-ED1D5B76A5C4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1111FD50-5342-44AE-B62E-A15BDD05F71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98431" y="1227995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30250">
              <a:lnSpc>
                <a:spcPct val="100000"/>
              </a:lnSpc>
              <a:spcBef>
                <a:spcPts val="100"/>
              </a:spcBef>
            </a:pPr>
            <a:r>
              <a:rPr dirty="0"/>
              <a:t>Designing</a:t>
            </a:r>
            <a:r>
              <a:rPr spc="-195" dirty="0"/>
              <a:t> </a:t>
            </a:r>
            <a:r>
              <a:rPr dirty="0"/>
              <a:t>an</a:t>
            </a:r>
            <a:r>
              <a:rPr spc="-310" dirty="0"/>
              <a:t> </a:t>
            </a:r>
            <a:r>
              <a:rPr dirty="0"/>
              <a:t>Address</a:t>
            </a:r>
            <a:r>
              <a:rPr spc="-140" dirty="0"/>
              <a:t> </a:t>
            </a:r>
            <a:r>
              <a:rPr spc="-20" dirty="0"/>
              <a:t>Plan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A8A879B9-7A68-4D48-A1E3-AFB707AF8774}"/>
              </a:ext>
            </a:extLst>
          </p:cNvPr>
          <p:cNvSpPr txBox="1"/>
          <p:nvPr/>
        </p:nvSpPr>
        <p:spPr>
          <a:xfrm>
            <a:off x="722281" y="2261299"/>
            <a:ext cx="6578851" cy="3359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University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has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following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address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space:</a:t>
            </a:r>
            <a:endParaRPr sz="2100" dirty="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B8242E77-54D7-4A27-85F3-DD233D569D6F}"/>
              </a:ext>
            </a:extLst>
          </p:cNvPr>
          <p:cNvSpPr txBox="1"/>
          <p:nvPr/>
        </p:nvSpPr>
        <p:spPr>
          <a:xfrm>
            <a:off x="1156387" y="2704891"/>
            <a:ext cx="2396019" cy="725839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59"/>
              </a:spcBef>
            </a:pPr>
            <a:r>
              <a:rPr sz="2800" baseline="9259" dirty="0">
                <a:latin typeface="Arial MT"/>
                <a:cs typeface="Arial MT"/>
              </a:rPr>
              <a:t>–</a:t>
            </a:r>
            <a:r>
              <a:rPr sz="2800" spc="277" baseline="9259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172.16.0.0/16</a:t>
            </a:r>
            <a:endParaRPr sz="2000" dirty="0">
              <a:latin typeface="Arial MT"/>
              <a:cs typeface="Arial MT"/>
            </a:endParaRPr>
          </a:p>
          <a:p>
            <a:pPr marL="38100">
              <a:lnSpc>
                <a:spcPct val="100000"/>
              </a:lnSpc>
              <a:spcBef>
                <a:spcPts val="360"/>
              </a:spcBef>
            </a:pPr>
            <a:r>
              <a:rPr sz="2800" baseline="9259" dirty="0">
                <a:latin typeface="Arial MT"/>
                <a:cs typeface="Arial MT"/>
              </a:rPr>
              <a:t>–</a:t>
            </a:r>
            <a:r>
              <a:rPr sz="2800" spc="277" baseline="9259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2001:DB8:8::/48</a:t>
            </a:r>
            <a:endParaRPr sz="2000" dirty="0">
              <a:latin typeface="Arial MT"/>
              <a:cs typeface="Arial MT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9B997667-BD76-4E11-BC34-BFD3C8254EFB}"/>
              </a:ext>
            </a:extLst>
          </p:cNvPr>
          <p:cNvSpPr txBox="1"/>
          <p:nvPr/>
        </p:nvSpPr>
        <p:spPr>
          <a:xfrm>
            <a:off x="3422872" y="2729011"/>
            <a:ext cx="2620286" cy="7014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100"/>
              </a:spcBef>
            </a:pPr>
            <a:r>
              <a:rPr sz="2000" dirty="0">
                <a:latin typeface="Arial MT"/>
                <a:cs typeface="Arial MT"/>
              </a:rPr>
              <a:t>IPv4</a:t>
            </a:r>
            <a:r>
              <a:rPr sz="2000" spc="-1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Address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block </a:t>
            </a:r>
            <a:r>
              <a:rPr sz="2000" dirty="0">
                <a:latin typeface="Arial MT"/>
                <a:cs typeface="Arial MT"/>
              </a:rPr>
              <a:t>IPv6</a:t>
            </a:r>
            <a:r>
              <a:rPr sz="2000" spc="-1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Address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block</a:t>
            </a:r>
            <a:endParaRPr sz="2000" dirty="0">
              <a:latin typeface="Arial MT"/>
              <a:cs typeface="Arial MT"/>
            </a:endParaRPr>
          </a:p>
        </p:txBody>
      </p:sp>
      <p:sp>
        <p:nvSpPr>
          <p:cNvPr id="14" name="object 7">
            <a:extLst>
              <a:ext uri="{FF2B5EF4-FFF2-40B4-BE49-F238E27FC236}">
                <a16:creationId xmlns:a16="http://schemas.microsoft.com/office/drawing/2014/main" id="{9BB78696-860B-4A27-A020-1BB354A28AA4}"/>
              </a:ext>
            </a:extLst>
          </p:cNvPr>
          <p:cNvSpPr txBox="1"/>
          <p:nvPr/>
        </p:nvSpPr>
        <p:spPr>
          <a:xfrm>
            <a:off x="465602" y="3608330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5" name="object 8">
            <a:extLst>
              <a:ext uri="{FF2B5EF4-FFF2-40B4-BE49-F238E27FC236}">
                <a16:creationId xmlns:a16="http://schemas.microsoft.com/office/drawing/2014/main" id="{05DBBFD9-DE2E-4F54-84D0-FE5793BF7A5D}"/>
              </a:ext>
            </a:extLst>
          </p:cNvPr>
          <p:cNvSpPr txBox="1"/>
          <p:nvPr/>
        </p:nvSpPr>
        <p:spPr>
          <a:xfrm>
            <a:off x="722281" y="3651523"/>
            <a:ext cx="7773034" cy="666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Arial MT"/>
                <a:cs typeface="Arial MT"/>
              </a:rPr>
              <a:t>We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will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now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use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these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address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blocks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design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an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IPv4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and</a:t>
            </a:r>
            <a:r>
              <a:rPr sz="2100" spc="-20" dirty="0">
                <a:latin typeface="Arial MT"/>
                <a:cs typeface="Arial MT"/>
              </a:rPr>
              <a:t> IPv6 </a:t>
            </a:r>
            <a:r>
              <a:rPr sz="2100" dirty="0">
                <a:latin typeface="Arial MT"/>
                <a:cs typeface="Arial MT"/>
              </a:rPr>
              <a:t>address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plan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for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campus</a:t>
            </a:r>
            <a:endParaRPr sz="21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80993972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B79F04FC-F015-462C-9E64-010DCDBEB4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1845632D-2724-4955-9022-1F995020F4C3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FD2246F0-C9F7-4A95-8F17-C2F8B46CB44C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E307EB9F-FE75-4BA2-9F67-434CE71F41D9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E2DD978A-31C9-4460-A168-7C612BE1BC9D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id="{6E1F007E-1D8B-4F89-899B-6E592C77DF5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039816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93060">
              <a:lnSpc>
                <a:spcPct val="100000"/>
              </a:lnSpc>
              <a:spcBef>
                <a:spcPts val="100"/>
              </a:spcBef>
            </a:pPr>
            <a:r>
              <a:rPr dirty="0"/>
              <a:t>IPv4</a:t>
            </a:r>
            <a:r>
              <a:rPr spc="-80" dirty="0"/>
              <a:t> </a:t>
            </a:r>
            <a:r>
              <a:rPr spc="-20" dirty="0"/>
              <a:t>Plan</a:t>
            </a:r>
          </a:p>
        </p:txBody>
      </p:sp>
      <p:sp>
        <p:nvSpPr>
          <p:cNvPr id="14" name="object 3">
            <a:extLst>
              <a:ext uri="{FF2B5EF4-FFF2-40B4-BE49-F238E27FC236}">
                <a16:creationId xmlns:a16="http://schemas.microsoft.com/office/drawing/2014/main" id="{2368575C-9707-4EDD-821B-E4547F4EC4AB}"/>
              </a:ext>
            </a:extLst>
          </p:cNvPr>
          <p:cNvSpPr txBox="1"/>
          <p:nvPr/>
        </p:nvSpPr>
        <p:spPr>
          <a:xfrm>
            <a:off x="578283" y="1845859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5" name="object 4">
            <a:extLst>
              <a:ext uri="{FF2B5EF4-FFF2-40B4-BE49-F238E27FC236}">
                <a16:creationId xmlns:a16="http://schemas.microsoft.com/office/drawing/2014/main" id="{2637D908-13DD-485D-A2D8-52CC63A7D9D7}"/>
              </a:ext>
            </a:extLst>
          </p:cNvPr>
          <p:cNvSpPr txBox="1"/>
          <p:nvPr/>
        </p:nvSpPr>
        <p:spPr>
          <a:xfrm>
            <a:off x="834962" y="1845859"/>
            <a:ext cx="7484109" cy="666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Arial MT"/>
                <a:cs typeface="Arial MT"/>
              </a:rPr>
              <a:t>Using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previous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table,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let’s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add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column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to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show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subnet </a:t>
            </a:r>
            <a:r>
              <a:rPr sz="2100" dirty="0">
                <a:latin typeface="Arial MT"/>
                <a:cs typeface="Arial MT"/>
              </a:rPr>
              <a:t>sizes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for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each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function</a:t>
            </a:r>
            <a:endParaRPr sz="2100" dirty="0">
              <a:latin typeface="Arial MT"/>
              <a:cs typeface="Arial MT"/>
            </a:endParaRPr>
          </a:p>
        </p:txBody>
      </p:sp>
      <p:graphicFrame>
        <p:nvGraphicFramePr>
          <p:cNvPr id="16" name="object 5">
            <a:extLst>
              <a:ext uri="{FF2B5EF4-FFF2-40B4-BE49-F238E27FC236}">
                <a16:creationId xmlns:a16="http://schemas.microsoft.com/office/drawing/2014/main" id="{A11C8D1E-DEEF-4294-BC93-96C4132C68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611897"/>
              </p:ext>
            </p:extLst>
          </p:nvPr>
        </p:nvGraphicFramePr>
        <p:xfrm>
          <a:off x="1746580" y="2583970"/>
          <a:ext cx="6572491" cy="35641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333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33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58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3808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b="1" spc="-10" dirty="0">
                          <a:latin typeface="Arial"/>
                          <a:cs typeface="Arial"/>
                        </a:rPr>
                        <a:t>Network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b="1" dirty="0">
                          <a:latin typeface="Arial"/>
                          <a:cs typeface="Arial"/>
                        </a:rPr>
                        <a:t>Number</a:t>
                      </a:r>
                      <a:r>
                        <a:rPr sz="10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10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10" dirty="0">
                          <a:latin typeface="Arial"/>
                          <a:cs typeface="Arial"/>
                        </a:rPr>
                        <a:t>Devices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b="1" dirty="0">
                          <a:latin typeface="Arial"/>
                          <a:cs typeface="Arial"/>
                        </a:rPr>
                        <a:t>IPv4</a:t>
                      </a:r>
                      <a:r>
                        <a:rPr sz="10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Subnet</a:t>
                      </a:r>
                      <a:r>
                        <a:rPr sz="10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20" dirty="0">
                          <a:latin typeface="Arial"/>
                          <a:cs typeface="Arial"/>
                        </a:rPr>
                        <a:t>Size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808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Border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Router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Core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Router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50" dirty="0">
                          <a:latin typeface="Arial MT"/>
                          <a:cs typeface="Arial MT"/>
                        </a:rPr>
                        <a:t>2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/30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808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Server</a:t>
                      </a:r>
                      <a:r>
                        <a:rPr sz="100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Network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23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/27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3808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Science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120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/25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3808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Arts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52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/26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3808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Engineering</a:t>
                      </a:r>
                      <a:r>
                        <a:rPr sz="1000" spc="-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200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/24</a:t>
                      </a:r>
                      <a:endParaRPr sz="1000" dirty="0">
                        <a:latin typeface="Arial MT"/>
                        <a:cs typeface="Arial MT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3808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Library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80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/25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3808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Administration</a:t>
                      </a:r>
                      <a:r>
                        <a:rPr sz="1000" spc="5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40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/26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3808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Languages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30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/26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3808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Staff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&amp;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Student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Hostel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60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/25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6031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Wireless</a:t>
                      </a:r>
                      <a:r>
                        <a:rPr sz="1000" spc="-5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Network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350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/23</a:t>
                      </a:r>
                      <a:endParaRPr sz="1000" dirty="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2079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3E4DC1F8-84F2-4829-89BD-C32107D8DD63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C8F6D7A3-BD8D-44D4-AB61-A8A664272217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B3587651-8F0E-4A5C-84CB-30E8B1F7AB3D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000BD052-D330-46D9-98EF-E9D42CF2B95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67E1EAA4-4BB6-430F-BF00-EC85BCA1DDD0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ADBD30E4-A715-4F3B-919B-1ED8ED6A87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962841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93060">
              <a:lnSpc>
                <a:spcPct val="100000"/>
              </a:lnSpc>
              <a:spcBef>
                <a:spcPts val="100"/>
              </a:spcBef>
            </a:pPr>
            <a:r>
              <a:rPr dirty="0"/>
              <a:t>IPv4</a:t>
            </a:r>
            <a:r>
              <a:rPr spc="-80" dirty="0"/>
              <a:t> </a:t>
            </a:r>
            <a:r>
              <a:rPr spc="-20" dirty="0"/>
              <a:t>Plan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6C9A71F7-0AAD-454E-9FAA-24E8E19F5D4E}"/>
              </a:ext>
            </a:extLst>
          </p:cNvPr>
          <p:cNvSpPr txBox="1"/>
          <p:nvPr/>
        </p:nvSpPr>
        <p:spPr>
          <a:xfrm>
            <a:off x="578283" y="1768884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76263EE7-D7EE-4A5B-9E3D-551B2C44B15D}"/>
              </a:ext>
            </a:extLst>
          </p:cNvPr>
          <p:cNvSpPr txBox="1"/>
          <p:nvPr/>
        </p:nvSpPr>
        <p:spPr>
          <a:xfrm>
            <a:off x="834962" y="1812090"/>
            <a:ext cx="572389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Arial MT"/>
                <a:cs typeface="Arial MT"/>
              </a:rPr>
              <a:t>And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now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let’s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assign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address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blocks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accordingly</a:t>
            </a:r>
            <a:endParaRPr sz="2100">
              <a:latin typeface="Arial MT"/>
              <a:cs typeface="Arial MT"/>
            </a:endParaRPr>
          </a:p>
        </p:txBody>
      </p:sp>
      <p:graphicFrame>
        <p:nvGraphicFramePr>
          <p:cNvPr id="12" name="object 5">
            <a:extLst>
              <a:ext uri="{FF2B5EF4-FFF2-40B4-BE49-F238E27FC236}">
                <a16:creationId xmlns:a16="http://schemas.microsoft.com/office/drawing/2014/main" id="{8C13C7C7-61AB-4A52-80B6-8E0E6A2882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038399"/>
              </p:ext>
            </p:extLst>
          </p:nvPr>
        </p:nvGraphicFramePr>
        <p:xfrm>
          <a:off x="1499924" y="2236625"/>
          <a:ext cx="6400439" cy="39114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72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25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68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85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2984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b="1" spc="-10" dirty="0">
                          <a:latin typeface="Arial"/>
                          <a:cs typeface="Arial"/>
                        </a:rPr>
                        <a:t>Network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389255">
                        <a:lnSpc>
                          <a:spcPts val="1120"/>
                        </a:lnSpc>
                        <a:spcBef>
                          <a:spcPts val="270"/>
                        </a:spcBef>
                      </a:pPr>
                      <a:r>
                        <a:rPr sz="1000" b="1" dirty="0">
                          <a:latin typeface="Arial"/>
                          <a:cs typeface="Arial"/>
                        </a:rPr>
                        <a:t>Number</a:t>
                      </a:r>
                      <a:r>
                        <a:rPr sz="1000" b="1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25" dirty="0">
                          <a:latin typeface="Arial"/>
                          <a:cs typeface="Arial"/>
                        </a:rPr>
                        <a:t>of </a:t>
                      </a:r>
                      <a:r>
                        <a:rPr sz="1000" b="1" spc="-10" dirty="0">
                          <a:latin typeface="Arial"/>
                          <a:cs typeface="Arial"/>
                        </a:rPr>
                        <a:t>Devices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b="1" dirty="0">
                          <a:latin typeface="Arial"/>
                          <a:cs typeface="Arial"/>
                        </a:rPr>
                        <a:t>IPv4</a:t>
                      </a:r>
                      <a:r>
                        <a:rPr sz="10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Subnet</a:t>
                      </a:r>
                      <a:r>
                        <a:rPr sz="1000" b="1" spc="-20" dirty="0">
                          <a:latin typeface="Arial"/>
                          <a:cs typeface="Arial"/>
                        </a:rPr>
                        <a:t> Size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b="1" spc="-10" dirty="0">
                          <a:latin typeface="Arial"/>
                          <a:cs typeface="Arial"/>
                        </a:rPr>
                        <a:t>Allocation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7555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Border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Router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Core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Router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50" dirty="0">
                          <a:latin typeface="Arial MT"/>
                          <a:cs typeface="Arial MT"/>
                        </a:rPr>
                        <a:t>2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/30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172.16.0.0/30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7555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Server</a:t>
                      </a:r>
                      <a:r>
                        <a:rPr sz="100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Network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23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/27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172.16.0.32/27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555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Science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120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/25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172.16.5.0/25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7555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Arts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52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/26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172.16.5.128/26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7555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Engineering</a:t>
                      </a:r>
                      <a:r>
                        <a:rPr sz="1000" spc="-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200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/24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172.16.1.0/24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7555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Library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80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/25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172.16.4.0/25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7555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Administration</a:t>
                      </a:r>
                      <a:r>
                        <a:rPr sz="1000" spc="5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40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/26</a:t>
                      </a:r>
                      <a:endParaRPr sz="1000" dirty="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172.16.0.192/26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7555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Languages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30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/26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172.16.5.192/26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7555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Staff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&amp;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Student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Hostel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60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/25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172.16.4.128/25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047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Wireless</a:t>
                      </a:r>
                      <a:r>
                        <a:rPr sz="1000" spc="-5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Network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350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/23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172.16.2.0/23</a:t>
                      </a:r>
                      <a:endParaRPr sz="1000" dirty="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565557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66170EA7-E40E-471E-A3AE-6F9D18A8D8CC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9E306129-980A-4DB0-B9E1-0D182F816DF7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FBD21397-88D6-4D39-AF21-82DE7FF19CCD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5641FDEB-D4B4-4A04-B9F7-412288E4973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EC3D3968-8366-44BB-98B3-56CD1EE25645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EB271467-B089-43DD-948D-5D00EBD3E49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93665" y="1003625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52550">
              <a:lnSpc>
                <a:spcPct val="100000"/>
              </a:lnSpc>
              <a:spcBef>
                <a:spcPts val="100"/>
              </a:spcBef>
            </a:pPr>
            <a:r>
              <a:rPr dirty="0"/>
              <a:t>IPv4</a:t>
            </a:r>
            <a:r>
              <a:rPr spc="-95" dirty="0"/>
              <a:t> </a:t>
            </a:r>
            <a:r>
              <a:rPr dirty="0"/>
              <a:t>Plan</a:t>
            </a:r>
            <a:r>
              <a:rPr spc="-100" dirty="0"/>
              <a:t> </a:t>
            </a:r>
            <a:r>
              <a:rPr spc="-10" dirty="0"/>
              <a:t>Explanation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9DEC00DA-8ABC-41EC-BD04-6DD7081E94E7}"/>
              </a:ext>
            </a:extLst>
          </p:cNvPr>
          <p:cNvSpPr txBox="1"/>
          <p:nvPr/>
        </p:nvSpPr>
        <p:spPr>
          <a:xfrm>
            <a:off x="895960" y="1839470"/>
            <a:ext cx="732668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indent="-2857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dirty="0">
                <a:latin typeface="Arial MT"/>
                <a:cs typeface="Arial MT"/>
              </a:rPr>
              <a:t>Keep</a:t>
            </a:r>
            <a:r>
              <a:rPr spc="-6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172.16.0.0/24</a:t>
            </a:r>
            <a:r>
              <a:rPr spc="-5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for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infrastructure</a:t>
            </a:r>
            <a:r>
              <a:rPr spc="-5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and</a:t>
            </a:r>
            <a:r>
              <a:rPr spc="-5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administrative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network</a:t>
            </a:r>
            <a:endParaRPr dirty="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CAC3E050-1A87-4E2D-A01E-C8476DA30D75}"/>
              </a:ext>
            </a:extLst>
          </p:cNvPr>
          <p:cNvSpPr txBox="1"/>
          <p:nvPr/>
        </p:nvSpPr>
        <p:spPr>
          <a:xfrm>
            <a:off x="921360" y="2334990"/>
            <a:ext cx="131445" cy="559435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z="1500" spc="-50" dirty="0">
                <a:latin typeface="Arial MT"/>
                <a:cs typeface="Arial MT"/>
              </a:rPr>
              <a:t>–</a:t>
            </a:r>
            <a:endParaRPr sz="15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1500" spc="-50" dirty="0">
                <a:latin typeface="Arial MT"/>
                <a:cs typeface="Arial MT"/>
              </a:rPr>
              <a:t>–</a:t>
            </a:r>
            <a:endParaRPr sz="1500">
              <a:latin typeface="Arial MT"/>
              <a:cs typeface="Arial MT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97BCC7DA-D169-4CCA-82FA-DD367F44BC20}"/>
              </a:ext>
            </a:extLst>
          </p:cNvPr>
          <p:cNvSpPr txBox="1"/>
          <p:nvPr/>
        </p:nvSpPr>
        <p:spPr>
          <a:xfrm>
            <a:off x="895960" y="2196847"/>
            <a:ext cx="7533005" cy="135870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252095">
              <a:lnSpc>
                <a:spcPct val="100000"/>
              </a:lnSpc>
              <a:spcBef>
                <a:spcPts val="395"/>
              </a:spcBef>
            </a:pPr>
            <a:r>
              <a:rPr sz="1600" dirty="0">
                <a:latin typeface="Arial MT"/>
                <a:cs typeface="Arial MT"/>
              </a:rPr>
              <a:t>Border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Router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to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Core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Router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gets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172.16.0.0/30</a:t>
            </a:r>
            <a:endParaRPr sz="1600" dirty="0">
              <a:latin typeface="Arial MT"/>
              <a:cs typeface="Arial MT"/>
            </a:endParaRPr>
          </a:p>
          <a:p>
            <a:pPr marL="252095" marR="30480">
              <a:lnSpc>
                <a:spcPct val="100000"/>
              </a:lnSpc>
              <a:spcBef>
                <a:spcPts val="300"/>
              </a:spcBef>
            </a:pPr>
            <a:r>
              <a:rPr sz="1600" dirty="0">
                <a:latin typeface="Arial MT"/>
                <a:cs typeface="Arial MT"/>
              </a:rPr>
              <a:t>Server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Network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gets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172.16.0.32/27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which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is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the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first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available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/27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prefix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that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range </a:t>
            </a:r>
            <a:r>
              <a:rPr sz="1600" dirty="0">
                <a:latin typeface="Arial MT"/>
                <a:cs typeface="Arial MT"/>
              </a:rPr>
              <a:t>after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the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Border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Router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to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Core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Router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assignment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but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any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free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/27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prefix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in </a:t>
            </a:r>
            <a:r>
              <a:rPr sz="1600" dirty="0">
                <a:latin typeface="Arial MT"/>
                <a:cs typeface="Arial MT"/>
              </a:rPr>
              <a:t>172.16.0.0/24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range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can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used</a:t>
            </a:r>
            <a:endParaRPr sz="1600" dirty="0">
              <a:latin typeface="Arial MT"/>
              <a:cs typeface="Arial MT"/>
            </a:endParaRPr>
          </a:p>
          <a:p>
            <a:pPr marL="38100">
              <a:lnSpc>
                <a:spcPct val="100000"/>
              </a:lnSpc>
              <a:spcBef>
                <a:spcPts val="290"/>
              </a:spcBef>
            </a:pPr>
            <a:r>
              <a:rPr sz="2400" baseline="9259" dirty="0">
                <a:latin typeface="Arial MT"/>
                <a:cs typeface="Arial MT"/>
              </a:rPr>
              <a:t>–</a:t>
            </a:r>
            <a:r>
              <a:rPr sz="2400" spc="547" baseline="9259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Administration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building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gets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172.16.0.192/26</a:t>
            </a:r>
            <a:endParaRPr sz="1600" dirty="0">
              <a:latin typeface="Arial MT"/>
              <a:cs typeface="Arial MT"/>
            </a:endParaRPr>
          </a:p>
        </p:txBody>
      </p:sp>
      <p:sp>
        <p:nvSpPr>
          <p:cNvPr id="14" name="object 7">
            <a:extLst>
              <a:ext uri="{FF2B5EF4-FFF2-40B4-BE49-F238E27FC236}">
                <a16:creationId xmlns:a16="http://schemas.microsoft.com/office/drawing/2014/main" id="{DEFD01C1-9D25-49CC-AE9E-E3C258783E2C}"/>
              </a:ext>
            </a:extLst>
          </p:cNvPr>
          <p:cNvSpPr txBox="1"/>
          <p:nvPr/>
        </p:nvSpPr>
        <p:spPr>
          <a:xfrm>
            <a:off x="578283" y="3629248"/>
            <a:ext cx="10731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0" dirty="0">
                <a:latin typeface="Arial MT"/>
                <a:cs typeface="Arial MT"/>
              </a:rPr>
              <a:t>•</a:t>
            </a:r>
            <a:endParaRPr>
              <a:latin typeface="Arial MT"/>
              <a:cs typeface="Arial MT"/>
            </a:endParaRPr>
          </a:p>
        </p:txBody>
      </p:sp>
      <p:sp>
        <p:nvSpPr>
          <p:cNvPr id="15" name="object 8">
            <a:extLst>
              <a:ext uri="{FF2B5EF4-FFF2-40B4-BE49-F238E27FC236}">
                <a16:creationId xmlns:a16="http://schemas.microsoft.com/office/drawing/2014/main" id="{5D4D0E89-E1D6-4ACA-A47B-253E3ED46AEC}"/>
              </a:ext>
            </a:extLst>
          </p:cNvPr>
          <p:cNvSpPr txBox="1"/>
          <p:nvPr/>
        </p:nvSpPr>
        <p:spPr>
          <a:xfrm>
            <a:off x="834962" y="3667055"/>
            <a:ext cx="30683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latin typeface="Arial MT"/>
                <a:cs typeface="Arial MT"/>
              </a:rPr>
              <a:t>Assign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the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biggest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subnet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first</a:t>
            </a:r>
            <a:endParaRPr dirty="0">
              <a:latin typeface="Arial MT"/>
              <a:cs typeface="Arial MT"/>
            </a:endParaRPr>
          </a:p>
        </p:txBody>
      </p:sp>
      <p:sp>
        <p:nvSpPr>
          <p:cNvPr id="16" name="object 9">
            <a:extLst>
              <a:ext uri="{FF2B5EF4-FFF2-40B4-BE49-F238E27FC236}">
                <a16:creationId xmlns:a16="http://schemas.microsoft.com/office/drawing/2014/main" id="{87FFBC29-65E9-4A26-BCB1-F841BB1D6FE8}"/>
              </a:ext>
            </a:extLst>
          </p:cNvPr>
          <p:cNvSpPr txBox="1"/>
          <p:nvPr/>
        </p:nvSpPr>
        <p:spPr>
          <a:xfrm>
            <a:off x="921360" y="3911073"/>
            <a:ext cx="131445" cy="559435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lang="en-US" sz="1500" spc="-50" dirty="0">
                <a:latin typeface="Arial MT"/>
                <a:cs typeface="Arial MT"/>
              </a:rPr>
              <a:t>–</a:t>
            </a:r>
            <a:endParaRPr lang="en-US" sz="1500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en-US" sz="1500" spc="-50" dirty="0">
                <a:latin typeface="Arial MT"/>
                <a:cs typeface="Arial MT"/>
              </a:rPr>
              <a:t>–</a:t>
            </a:r>
            <a:endParaRPr lang="en-US" sz="1500" dirty="0">
              <a:latin typeface="Arial MT"/>
              <a:cs typeface="Arial MT"/>
            </a:endParaRPr>
          </a:p>
        </p:txBody>
      </p:sp>
      <p:sp>
        <p:nvSpPr>
          <p:cNvPr id="17" name="object 10">
            <a:extLst>
              <a:ext uri="{FF2B5EF4-FFF2-40B4-BE49-F238E27FC236}">
                <a16:creationId xmlns:a16="http://schemas.microsoft.com/office/drawing/2014/main" id="{E8A0A36E-0350-4EA9-9EB6-4BC39234082E}"/>
              </a:ext>
            </a:extLst>
          </p:cNvPr>
          <p:cNvSpPr txBox="1"/>
          <p:nvPr/>
        </p:nvSpPr>
        <p:spPr>
          <a:xfrm>
            <a:off x="1135927" y="3941312"/>
            <a:ext cx="7491730" cy="1751762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dirty="0">
                <a:latin typeface="Arial MT"/>
                <a:cs typeface="Arial MT"/>
              </a:rPr>
              <a:t>Wireless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gets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172.16.2.0/23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(172.16.2.0→172.16.3.255)</a:t>
            </a:r>
            <a:endParaRPr dirty="0">
              <a:latin typeface="Arial MT"/>
              <a:cs typeface="Arial MT"/>
            </a:endParaRPr>
          </a:p>
          <a:p>
            <a:pPr marL="12700" marR="5080">
              <a:lnSpc>
                <a:spcPct val="100000"/>
              </a:lnSpc>
              <a:spcBef>
                <a:spcPts val="300"/>
              </a:spcBef>
            </a:pPr>
            <a:r>
              <a:rPr dirty="0">
                <a:latin typeface="Arial MT"/>
                <a:cs typeface="Arial MT"/>
              </a:rPr>
              <a:t>Remember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that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/23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prefix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is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equivalent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two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/24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prefixes,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so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the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first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available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/23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prefix </a:t>
            </a:r>
            <a:r>
              <a:rPr dirty="0">
                <a:latin typeface="Arial MT"/>
                <a:cs typeface="Arial MT"/>
              </a:rPr>
              <a:t>is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172.16.2.0/23.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spc="-35" dirty="0">
                <a:latin typeface="Arial MT"/>
                <a:cs typeface="Arial MT"/>
              </a:rPr>
              <a:t>You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can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use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any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free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/23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prefixes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in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the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172.16.0.0/16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pool.</a:t>
            </a:r>
            <a:br>
              <a:rPr lang="en-US" spc="-10" dirty="0">
                <a:latin typeface="Arial MT"/>
                <a:cs typeface="Arial MT"/>
              </a:rPr>
            </a:br>
            <a:br>
              <a:rPr lang="en-US" spc="-10" dirty="0">
                <a:latin typeface="Arial MT"/>
                <a:cs typeface="Arial MT"/>
              </a:rPr>
            </a:br>
            <a:endParaRPr dirty="0">
              <a:latin typeface="Arial MT"/>
              <a:cs typeface="Arial MT"/>
            </a:endParaRPr>
          </a:p>
        </p:txBody>
      </p:sp>
      <p:sp>
        <p:nvSpPr>
          <p:cNvPr id="19" name="object 12">
            <a:extLst>
              <a:ext uri="{FF2B5EF4-FFF2-40B4-BE49-F238E27FC236}">
                <a16:creationId xmlns:a16="http://schemas.microsoft.com/office/drawing/2014/main" id="{9DF48967-FD88-42F1-9CB4-A033E4B2E7DD}"/>
              </a:ext>
            </a:extLst>
          </p:cNvPr>
          <p:cNvSpPr txBox="1"/>
          <p:nvPr/>
        </p:nvSpPr>
        <p:spPr>
          <a:xfrm>
            <a:off x="865478" y="5055070"/>
            <a:ext cx="6829195" cy="651459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381000" indent="-342900">
              <a:lnSpc>
                <a:spcPct val="100000"/>
              </a:lnSpc>
              <a:spcBef>
                <a:spcPts val="459"/>
              </a:spcBef>
              <a:buFont typeface="Arial" panose="020B0604020202020204" pitchFamily="34" charset="0"/>
              <a:buChar char="•"/>
            </a:pPr>
            <a:r>
              <a:rPr sz="2000" dirty="0">
                <a:latin typeface="Arial MT"/>
                <a:cs typeface="Arial MT"/>
              </a:rPr>
              <a:t>Then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we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assign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/24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which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is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next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biggest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subnet</a:t>
            </a:r>
            <a:endParaRPr sz="2000" dirty="0">
              <a:latin typeface="Arial MT"/>
              <a:cs typeface="Arial MT"/>
            </a:endParaRPr>
          </a:p>
          <a:p>
            <a:pPr marL="124460">
              <a:lnSpc>
                <a:spcPct val="100000"/>
              </a:lnSpc>
              <a:spcBef>
                <a:spcPts val="300"/>
              </a:spcBef>
            </a:pPr>
            <a:r>
              <a:rPr sz="2400" baseline="9259" dirty="0">
                <a:latin typeface="Arial MT"/>
                <a:cs typeface="Arial MT"/>
              </a:rPr>
              <a:t>–</a:t>
            </a:r>
            <a:r>
              <a:rPr sz="2400" spc="585" baseline="9259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172.16.1.0/24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goes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to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Engineering</a:t>
            </a:r>
            <a:endParaRPr sz="16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0975938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346B83AF-2477-4AB8-8A10-0E11F7026AEC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96EDD987-BC74-4253-9276-10DCABE49A1F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A1CF45BE-6789-4877-9940-58C67A0B43C1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A270F708-FA74-4F31-824E-1D7AD70318D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94452711-CA9D-4CB6-9660-7EFBC6523352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E2EACD35-31E5-41F9-B633-7A97898AC26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714323"/>
            <a:ext cx="8096884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52550">
              <a:lnSpc>
                <a:spcPct val="100000"/>
              </a:lnSpc>
              <a:spcBef>
                <a:spcPts val="100"/>
              </a:spcBef>
            </a:pPr>
            <a:r>
              <a:rPr sz="5400" dirty="0"/>
              <a:t>IPv4</a:t>
            </a:r>
            <a:r>
              <a:rPr sz="5400" spc="-95" dirty="0"/>
              <a:t> </a:t>
            </a:r>
            <a:r>
              <a:rPr sz="5400" dirty="0"/>
              <a:t>Plan</a:t>
            </a:r>
            <a:r>
              <a:rPr sz="5400" spc="-100" dirty="0"/>
              <a:t> </a:t>
            </a:r>
            <a:r>
              <a:rPr sz="5400" spc="-10" dirty="0"/>
              <a:t>Explanation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E1F4B728-E2E1-4345-A725-91C213BBA203}"/>
              </a:ext>
            </a:extLst>
          </p:cNvPr>
          <p:cNvSpPr txBox="1"/>
          <p:nvPr/>
        </p:nvSpPr>
        <p:spPr>
          <a:xfrm>
            <a:off x="902882" y="1514234"/>
            <a:ext cx="4400638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Then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we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assign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spc="-20" dirty="0">
                <a:latin typeface="Arial MT"/>
                <a:cs typeface="Arial MT"/>
              </a:rPr>
              <a:t>/25s</a:t>
            </a:r>
            <a:endParaRPr sz="2400" dirty="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B6AC8F75-2EF4-47C0-A5A4-15940336B2C4}"/>
              </a:ext>
            </a:extLst>
          </p:cNvPr>
          <p:cNvSpPr txBox="1"/>
          <p:nvPr/>
        </p:nvSpPr>
        <p:spPr>
          <a:xfrm>
            <a:off x="921360" y="1881519"/>
            <a:ext cx="131445" cy="959237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pc="-50" dirty="0">
                <a:latin typeface="Arial MT"/>
                <a:cs typeface="Arial MT"/>
              </a:rPr>
              <a:t>–</a:t>
            </a:r>
            <a:endParaRPr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pc="-50" dirty="0">
                <a:latin typeface="Arial MT"/>
                <a:cs typeface="Arial MT"/>
              </a:rPr>
              <a:t>–</a:t>
            </a:r>
            <a:endParaRPr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pc="-50" dirty="0">
                <a:latin typeface="Arial MT"/>
                <a:cs typeface="Arial MT"/>
              </a:rPr>
              <a:t>–</a:t>
            </a:r>
            <a:endParaRPr>
              <a:latin typeface="Arial MT"/>
              <a:cs typeface="Arial MT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2186DB2E-8A00-4D7E-80FE-9118B8B533C8}"/>
              </a:ext>
            </a:extLst>
          </p:cNvPr>
          <p:cNvSpPr txBox="1"/>
          <p:nvPr/>
        </p:nvSpPr>
        <p:spPr>
          <a:xfrm>
            <a:off x="1135926" y="1912457"/>
            <a:ext cx="5607593" cy="879087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dirty="0">
                <a:latin typeface="Arial MT"/>
                <a:cs typeface="Arial MT"/>
              </a:rPr>
              <a:t>172.16.4.0/25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goes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to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the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Library</a:t>
            </a:r>
            <a:endParaRPr dirty="0">
              <a:latin typeface="Arial MT"/>
              <a:cs typeface="Arial MT"/>
            </a:endParaRPr>
          </a:p>
          <a:p>
            <a:pPr marL="12700" marR="5080">
              <a:lnSpc>
                <a:spcPts val="2100"/>
              </a:lnSpc>
              <a:spcBef>
                <a:spcPts val="100"/>
              </a:spcBef>
            </a:pPr>
            <a:r>
              <a:rPr dirty="0">
                <a:latin typeface="Arial MT"/>
                <a:cs typeface="Arial MT"/>
              </a:rPr>
              <a:t>172.16.4.128/25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goes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to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the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Staff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an</a:t>
            </a:r>
            <a:r>
              <a:rPr lang="en-US" dirty="0">
                <a:latin typeface="Arial MT"/>
                <a:cs typeface="Arial MT"/>
              </a:rPr>
              <a:t>d</a:t>
            </a:r>
            <a:r>
              <a:rPr lang="en-US"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Student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Hostel </a:t>
            </a:r>
            <a:br>
              <a:rPr lang="en-US" spc="-10" dirty="0">
                <a:latin typeface="Arial MT"/>
                <a:cs typeface="Arial MT"/>
              </a:rPr>
            </a:br>
            <a:r>
              <a:rPr dirty="0">
                <a:latin typeface="Arial MT"/>
                <a:cs typeface="Arial MT"/>
              </a:rPr>
              <a:t>172.16.5.0/25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goes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to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the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Science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building</a:t>
            </a:r>
            <a:endParaRPr dirty="0">
              <a:latin typeface="Arial MT"/>
              <a:cs typeface="Arial MT"/>
            </a:endParaRPr>
          </a:p>
        </p:txBody>
      </p:sp>
      <p:sp>
        <p:nvSpPr>
          <p:cNvPr id="15" name="object 8">
            <a:extLst>
              <a:ext uri="{FF2B5EF4-FFF2-40B4-BE49-F238E27FC236}">
                <a16:creationId xmlns:a16="http://schemas.microsoft.com/office/drawing/2014/main" id="{46028828-6954-430A-B030-8CC22CB2A81C}"/>
              </a:ext>
            </a:extLst>
          </p:cNvPr>
          <p:cNvSpPr txBox="1"/>
          <p:nvPr/>
        </p:nvSpPr>
        <p:spPr>
          <a:xfrm>
            <a:off x="1217679" y="2882636"/>
            <a:ext cx="4116866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Finally</a:t>
            </a:r>
            <a:r>
              <a:rPr sz="2400" spc="-4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we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assign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spc="-20" dirty="0">
                <a:latin typeface="Arial MT"/>
                <a:cs typeface="Arial MT"/>
              </a:rPr>
              <a:t>/26s</a:t>
            </a:r>
            <a:endParaRPr sz="2400" dirty="0">
              <a:latin typeface="Arial MT"/>
              <a:cs typeface="Arial MT"/>
            </a:endParaRPr>
          </a:p>
        </p:txBody>
      </p:sp>
      <p:sp>
        <p:nvSpPr>
          <p:cNvPr id="16" name="object 9">
            <a:extLst>
              <a:ext uri="{FF2B5EF4-FFF2-40B4-BE49-F238E27FC236}">
                <a16:creationId xmlns:a16="http://schemas.microsoft.com/office/drawing/2014/main" id="{812C9681-6258-47F4-A80E-C391A0AD3E6E}"/>
              </a:ext>
            </a:extLst>
          </p:cNvPr>
          <p:cNvSpPr txBox="1"/>
          <p:nvPr/>
        </p:nvSpPr>
        <p:spPr>
          <a:xfrm>
            <a:off x="962132" y="3176724"/>
            <a:ext cx="131445" cy="643766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pc="-50" dirty="0">
                <a:latin typeface="Arial MT"/>
                <a:cs typeface="Arial MT"/>
              </a:rPr>
              <a:t>–</a:t>
            </a:r>
            <a:endParaRPr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pc="-50" dirty="0">
                <a:latin typeface="Arial MT"/>
                <a:cs typeface="Arial MT"/>
              </a:rPr>
              <a:t>–</a:t>
            </a:r>
            <a:endParaRPr dirty="0">
              <a:latin typeface="Arial MT"/>
              <a:cs typeface="Arial MT"/>
            </a:endParaRPr>
          </a:p>
        </p:txBody>
      </p:sp>
      <p:sp>
        <p:nvSpPr>
          <p:cNvPr id="17" name="object 10">
            <a:extLst>
              <a:ext uri="{FF2B5EF4-FFF2-40B4-BE49-F238E27FC236}">
                <a16:creationId xmlns:a16="http://schemas.microsoft.com/office/drawing/2014/main" id="{D437E74C-7D97-4EFC-9286-D2101EF6EE62}"/>
              </a:ext>
            </a:extLst>
          </p:cNvPr>
          <p:cNvSpPr txBox="1"/>
          <p:nvPr/>
        </p:nvSpPr>
        <p:spPr>
          <a:xfrm>
            <a:off x="1209674" y="3224953"/>
            <a:ext cx="5457599" cy="6453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100"/>
              </a:spcBef>
            </a:pPr>
            <a:r>
              <a:rPr dirty="0">
                <a:latin typeface="Arial MT"/>
                <a:cs typeface="Arial MT"/>
              </a:rPr>
              <a:t>Arts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Building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gets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172.16.5.128/26 </a:t>
            </a:r>
            <a:endParaRPr lang="en-US" spc="-10" dirty="0">
              <a:latin typeface="Arial MT"/>
              <a:cs typeface="Arial MT"/>
            </a:endParaRPr>
          </a:p>
          <a:p>
            <a:pPr marL="12700" marR="5080">
              <a:lnSpc>
                <a:spcPct val="116700"/>
              </a:lnSpc>
              <a:spcBef>
                <a:spcPts val="100"/>
              </a:spcBef>
            </a:pPr>
            <a:r>
              <a:rPr dirty="0">
                <a:latin typeface="Arial MT"/>
                <a:cs typeface="Arial MT"/>
              </a:rPr>
              <a:t>Languages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Building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gets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172.16.5.192/26.</a:t>
            </a:r>
            <a:endParaRPr dirty="0">
              <a:latin typeface="Arial MT"/>
              <a:cs typeface="Arial MT"/>
            </a:endParaRPr>
          </a:p>
        </p:txBody>
      </p:sp>
      <p:sp>
        <p:nvSpPr>
          <p:cNvPr id="19" name="object 12">
            <a:extLst>
              <a:ext uri="{FF2B5EF4-FFF2-40B4-BE49-F238E27FC236}">
                <a16:creationId xmlns:a16="http://schemas.microsoft.com/office/drawing/2014/main" id="{95695E8F-CBB5-4D92-BAD8-C28C47792FAF}"/>
              </a:ext>
            </a:extLst>
          </p:cNvPr>
          <p:cNvSpPr txBox="1"/>
          <p:nvPr/>
        </p:nvSpPr>
        <p:spPr>
          <a:xfrm>
            <a:off x="906347" y="4116036"/>
            <a:ext cx="7659370" cy="19107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It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easier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do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big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pieces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first,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and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then</a:t>
            </a:r>
            <a:r>
              <a:rPr sz="2400" spc="-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fill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in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gaps</a:t>
            </a:r>
            <a:r>
              <a:rPr sz="2400" spc="-1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with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smaller subnets</a:t>
            </a:r>
            <a:endParaRPr sz="2400" dirty="0">
              <a:latin typeface="Arial MT"/>
              <a:cs typeface="Arial MT"/>
            </a:endParaRPr>
          </a:p>
          <a:p>
            <a:pPr marL="355600" marR="83185" indent="-342900">
              <a:lnSpc>
                <a:spcPct val="100000"/>
              </a:lnSpc>
              <a:spcBef>
                <a:spcPts val="359"/>
              </a:spcBef>
              <a:buFont typeface="Arial" panose="020B0604020202020204" pitchFamily="34" charset="0"/>
              <a:buChar char="•"/>
            </a:pPr>
            <a:r>
              <a:rPr sz="2400" dirty="0">
                <a:latin typeface="Arial MT"/>
                <a:cs typeface="Arial MT"/>
              </a:rPr>
              <a:t>Use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of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aggregation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tree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concept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covered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in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previous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section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is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spc="-20" dirty="0">
                <a:latin typeface="Arial MT"/>
                <a:cs typeface="Arial MT"/>
              </a:rPr>
              <a:t>very </a:t>
            </a:r>
            <a:r>
              <a:rPr sz="2400" dirty="0">
                <a:latin typeface="Arial MT"/>
                <a:cs typeface="Arial MT"/>
              </a:rPr>
              <a:t>helpful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in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the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creation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of</a:t>
            </a:r>
            <a:r>
              <a:rPr sz="2400" spc="-1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an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IPv4</a:t>
            </a:r>
            <a:r>
              <a:rPr sz="2400" spc="-20" dirty="0">
                <a:latin typeface="Arial MT"/>
                <a:cs typeface="Arial MT"/>
              </a:rPr>
              <a:t> plan</a:t>
            </a:r>
            <a:endParaRPr sz="24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5468479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55D4536D-2141-471C-AEEB-21B2416A5B5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B8EA6E17-E7F1-4264-9A29-7243F125E003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04300234-5489-40EF-BAB6-09817D6648BD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7560F29C-84B3-4E0E-A632-CCF9F743D1B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A5DBA6BC-4C00-4D3A-B952-A8AAF6119A6C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6E2990BF-C16D-4751-B997-E9C3E19CB0F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554236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29385">
              <a:lnSpc>
                <a:spcPct val="100000"/>
              </a:lnSpc>
              <a:spcBef>
                <a:spcPts val="100"/>
              </a:spcBef>
            </a:pPr>
            <a:r>
              <a:rPr dirty="0"/>
              <a:t>IPv4</a:t>
            </a:r>
            <a:r>
              <a:rPr spc="-75" dirty="0"/>
              <a:t> </a:t>
            </a:r>
            <a:r>
              <a:rPr dirty="0"/>
              <a:t>Plan</a:t>
            </a:r>
            <a:r>
              <a:rPr spc="-75" dirty="0"/>
              <a:t> </a:t>
            </a:r>
            <a:r>
              <a:rPr spc="-10" dirty="0"/>
              <a:t>Conclusion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2F0028A3-5F24-475C-A270-74D91A8601D2}"/>
              </a:ext>
            </a:extLst>
          </p:cNvPr>
          <p:cNvSpPr txBox="1"/>
          <p:nvPr/>
        </p:nvSpPr>
        <p:spPr>
          <a:xfrm>
            <a:off x="578283" y="2360279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B9FA7956-D014-4B90-915B-D2E99A485940}"/>
              </a:ext>
            </a:extLst>
          </p:cNvPr>
          <p:cNvSpPr txBox="1"/>
          <p:nvPr/>
        </p:nvSpPr>
        <p:spPr>
          <a:xfrm>
            <a:off x="834962" y="2403485"/>
            <a:ext cx="7170420" cy="1412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Arial MT"/>
                <a:cs typeface="Arial MT"/>
              </a:rPr>
              <a:t>We</a:t>
            </a:r>
            <a:r>
              <a:rPr sz="2100" spc="-4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have</a:t>
            </a:r>
            <a:r>
              <a:rPr sz="2100" spc="-4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addressed</a:t>
            </a:r>
            <a:r>
              <a:rPr sz="2100" spc="-4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our</a:t>
            </a:r>
            <a:r>
              <a:rPr sz="2100" spc="-4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network</a:t>
            </a:r>
            <a:r>
              <a:rPr sz="2100" spc="-4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using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172.16.0.0</a:t>
            </a:r>
            <a:r>
              <a:rPr sz="2100" spc="-4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through</a:t>
            </a:r>
            <a:r>
              <a:rPr sz="2100" spc="-45" dirty="0">
                <a:latin typeface="Arial MT"/>
                <a:cs typeface="Arial MT"/>
              </a:rPr>
              <a:t> </a:t>
            </a:r>
            <a:r>
              <a:rPr sz="2100" spc="-25" dirty="0">
                <a:latin typeface="Arial MT"/>
                <a:cs typeface="Arial MT"/>
              </a:rPr>
              <a:t>to </a:t>
            </a:r>
            <a:r>
              <a:rPr sz="2100" spc="-10" dirty="0">
                <a:latin typeface="Arial MT"/>
                <a:cs typeface="Arial MT"/>
              </a:rPr>
              <a:t>172.16.5.255</a:t>
            </a:r>
            <a:endParaRPr sz="2100">
              <a:latin typeface="Arial MT"/>
              <a:cs typeface="Arial MT"/>
            </a:endParaRPr>
          </a:p>
          <a:p>
            <a:pPr marL="12700" marR="530225">
              <a:lnSpc>
                <a:spcPct val="116599"/>
              </a:lnSpc>
              <a:spcBef>
                <a:spcPts val="5"/>
              </a:spcBef>
            </a:pPr>
            <a:r>
              <a:rPr sz="2100" dirty="0">
                <a:latin typeface="Arial MT"/>
                <a:cs typeface="Arial MT"/>
              </a:rPr>
              <a:t>This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contained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within</a:t>
            </a:r>
            <a:r>
              <a:rPr sz="2100" spc="-4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the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172.16.0.0/21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address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block </a:t>
            </a:r>
            <a:r>
              <a:rPr sz="2100" dirty="0">
                <a:latin typeface="Arial MT"/>
                <a:cs typeface="Arial MT"/>
              </a:rPr>
              <a:t>An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example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of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an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efficient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use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of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IPv4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address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space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1A2C6F0C-B805-46CD-8B87-C55C126C4361}"/>
              </a:ext>
            </a:extLst>
          </p:cNvPr>
          <p:cNvSpPr txBox="1"/>
          <p:nvPr/>
        </p:nvSpPr>
        <p:spPr>
          <a:xfrm>
            <a:off x="578283" y="3000804"/>
            <a:ext cx="120650" cy="77216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312278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24_1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10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1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2" name="Picture 4_1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13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0C57DFF4-194E-4522-81F6-2A31323E1BC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005486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463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IPv4</a:t>
            </a:r>
            <a:r>
              <a:rPr spc="-280" dirty="0"/>
              <a:t> </a:t>
            </a:r>
            <a:r>
              <a:rPr spc="-10" dirty="0"/>
              <a:t>Addresses</a:t>
            </a: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EE7002E3-CE47-4772-A2B8-198A9A2842C1}"/>
              </a:ext>
            </a:extLst>
          </p:cNvPr>
          <p:cNvSpPr txBox="1"/>
          <p:nvPr/>
        </p:nvSpPr>
        <p:spPr>
          <a:xfrm>
            <a:off x="578283" y="1757960"/>
            <a:ext cx="120650" cy="77279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9" name="object 4">
            <a:extLst>
              <a:ext uri="{FF2B5EF4-FFF2-40B4-BE49-F238E27FC236}">
                <a16:creationId xmlns:a16="http://schemas.microsoft.com/office/drawing/2014/main" id="{FE5B2BBF-75A4-44D9-B2CF-F5C988168C1B}"/>
              </a:ext>
            </a:extLst>
          </p:cNvPr>
          <p:cNvSpPr txBox="1"/>
          <p:nvPr/>
        </p:nvSpPr>
        <p:spPr>
          <a:xfrm>
            <a:off x="834962" y="1801179"/>
            <a:ext cx="6747509" cy="77279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100" spc="-10" dirty="0">
                <a:latin typeface="Arial MT"/>
                <a:cs typeface="Arial MT"/>
              </a:rPr>
              <a:t>32-</a:t>
            </a:r>
            <a:r>
              <a:rPr sz="2100" dirty="0">
                <a:latin typeface="Arial MT"/>
                <a:cs typeface="Arial MT"/>
              </a:rPr>
              <a:t>bit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binary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number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sz="2100" dirty="0">
                <a:latin typeface="Arial MT"/>
                <a:cs typeface="Arial MT"/>
              </a:rPr>
              <a:t>Conventionally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represented</a:t>
            </a:r>
            <a:r>
              <a:rPr sz="2100" spc="-5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as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four</a:t>
            </a:r>
            <a:r>
              <a:rPr sz="2100" spc="-4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dotted</a:t>
            </a:r>
            <a:r>
              <a:rPr sz="2100" spc="-4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decimal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octets</a:t>
            </a:r>
            <a:endParaRPr sz="2100">
              <a:latin typeface="Arial MT"/>
              <a:cs typeface="Arial MT"/>
            </a:endParaRPr>
          </a:p>
        </p:txBody>
      </p:sp>
      <p:grpSp>
        <p:nvGrpSpPr>
          <p:cNvPr id="10" name="object 5">
            <a:extLst>
              <a:ext uri="{FF2B5EF4-FFF2-40B4-BE49-F238E27FC236}">
                <a16:creationId xmlns:a16="http://schemas.microsoft.com/office/drawing/2014/main" id="{8FCE8AF1-EB27-4CDC-9B0D-DA91226FE764}"/>
              </a:ext>
            </a:extLst>
          </p:cNvPr>
          <p:cNvGrpSpPr/>
          <p:nvPr/>
        </p:nvGrpSpPr>
        <p:grpSpPr>
          <a:xfrm>
            <a:off x="2179302" y="3701994"/>
            <a:ext cx="5301615" cy="117475"/>
            <a:chOff x="2136959" y="2908803"/>
            <a:chExt cx="5301615" cy="117475"/>
          </a:xfrm>
        </p:grpSpPr>
        <p:sp>
          <p:nvSpPr>
            <p:cNvPr id="11" name="object 6">
              <a:extLst>
                <a:ext uri="{FF2B5EF4-FFF2-40B4-BE49-F238E27FC236}">
                  <a16:creationId xmlns:a16="http://schemas.microsoft.com/office/drawing/2014/main" id="{6D9EF0F2-32A4-495C-B418-18F8A7789121}"/>
                </a:ext>
              </a:extLst>
            </p:cNvPr>
            <p:cNvSpPr/>
            <p:nvPr/>
          </p:nvSpPr>
          <p:spPr>
            <a:xfrm>
              <a:off x="2141639" y="2913483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4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7">
              <a:extLst>
                <a:ext uri="{FF2B5EF4-FFF2-40B4-BE49-F238E27FC236}">
                  <a16:creationId xmlns:a16="http://schemas.microsoft.com/office/drawing/2014/main" id="{40E15774-08FB-4867-8BE7-738DC4CEA73B}"/>
                </a:ext>
              </a:extLst>
            </p:cNvPr>
            <p:cNvSpPr/>
            <p:nvPr/>
          </p:nvSpPr>
          <p:spPr>
            <a:xfrm>
              <a:off x="2141639" y="2913483"/>
              <a:ext cx="2645410" cy="108585"/>
            </a:xfrm>
            <a:custGeom>
              <a:avLst/>
              <a:gdLst/>
              <a:ahLst/>
              <a:cxnLst/>
              <a:rect l="l" t="t" r="r" b="b"/>
              <a:pathLst>
                <a:path w="2645410" h="108585">
                  <a:moveTo>
                    <a:pt x="675004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4" y="108000"/>
                  </a:lnTo>
                  <a:close/>
                </a:path>
                <a:path w="2645410" h="108585">
                  <a:moveTo>
                    <a:pt x="1997646" y="108000"/>
                  </a:moveTo>
                  <a:lnTo>
                    <a:pt x="1349997" y="108000"/>
                  </a:lnTo>
                  <a:lnTo>
                    <a:pt x="1349997" y="0"/>
                  </a:lnTo>
                  <a:lnTo>
                    <a:pt x="2644914" y="0"/>
                  </a:lnTo>
                  <a:lnTo>
                    <a:pt x="2644914" y="108000"/>
                  </a:lnTo>
                  <a:lnTo>
                    <a:pt x="1997646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8">
              <a:extLst>
                <a:ext uri="{FF2B5EF4-FFF2-40B4-BE49-F238E27FC236}">
                  <a16:creationId xmlns:a16="http://schemas.microsoft.com/office/drawing/2014/main" id="{A630DA6A-F74D-49D9-86AF-7E5A14478681}"/>
                </a:ext>
              </a:extLst>
            </p:cNvPr>
            <p:cNvSpPr/>
            <p:nvPr/>
          </p:nvSpPr>
          <p:spPr>
            <a:xfrm>
              <a:off x="4787277" y="2913483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4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9">
              <a:extLst>
                <a:ext uri="{FF2B5EF4-FFF2-40B4-BE49-F238E27FC236}">
                  <a16:creationId xmlns:a16="http://schemas.microsoft.com/office/drawing/2014/main" id="{7D95E92A-EC76-4B38-9C10-105B3711999B}"/>
                </a:ext>
              </a:extLst>
            </p:cNvPr>
            <p:cNvSpPr/>
            <p:nvPr/>
          </p:nvSpPr>
          <p:spPr>
            <a:xfrm>
              <a:off x="4787277" y="2913483"/>
              <a:ext cx="2646680" cy="108585"/>
            </a:xfrm>
            <a:custGeom>
              <a:avLst/>
              <a:gdLst/>
              <a:ahLst/>
              <a:cxnLst/>
              <a:rect l="l" t="t" r="r" b="b"/>
              <a:pathLst>
                <a:path w="2646679" h="108585">
                  <a:moveTo>
                    <a:pt x="675004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4" y="108000"/>
                  </a:lnTo>
                  <a:close/>
                </a:path>
                <a:path w="2646679" h="108585">
                  <a:moveTo>
                    <a:pt x="1998357" y="108000"/>
                  </a:moveTo>
                  <a:lnTo>
                    <a:pt x="1349997" y="108000"/>
                  </a:lnTo>
                  <a:lnTo>
                    <a:pt x="1349997" y="0"/>
                  </a:lnTo>
                  <a:lnTo>
                    <a:pt x="2646362" y="0"/>
                  </a:lnTo>
                  <a:lnTo>
                    <a:pt x="2646362" y="108000"/>
                  </a:lnTo>
                  <a:lnTo>
                    <a:pt x="1998357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0">
            <a:extLst>
              <a:ext uri="{FF2B5EF4-FFF2-40B4-BE49-F238E27FC236}">
                <a16:creationId xmlns:a16="http://schemas.microsoft.com/office/drawing/2014/main" id="{B4C438C7-4EE2-4E4D-8294-A532CAC0E67F}"/>
              </a:ext>
            </a:extLst>
          </p:cNvPr>
          <p:cNvSpPr txBox="1"/>
          <p:nvPr/>
        </p:nvSpPr>
        <p:spPr>
          <a:xfrm>
            <a:off x="1937284" y="3252979"/>
            <a:ext cx="5647055" cy="154241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220345">
              <a:lnSpc>
                <a:spcPct val="100000"/>
              </a:lnSpc>
              <a:spcBef>
                <a:spcPts val="120"/>
              </a:spcBef>
            </a:pPr>
            <a:r>
              <a:rPr sz="2150" b="1" spc="-10" dirty="0">
                <a:latin typeface="Courier New"/>
                <a:cs typeface="Courier New"/>
              </a:rPr>
              <a:t>100000001101111110011101</a:t>
            </a:r>
            <a:r>
              <a:rPr sz="2150" b="1" spc="-10" dirty="0">
                <a:solidFill>
                  <a:srgbClr val="00AF4F"/>
                </a:solidFill>
                <a:latin typeface="Courier New"/>
                <a:cs typeface="Courier New"/>
              </a:rPr>
              <a:t>00010011</a:t>
            </a:r>
            <a:endParaRPr sz="215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2150">
              <a:latin typeface="Courier New"/>
              <a:cs typeface="Courier New"/>
            </a:endParaRPr>
          </a:p>
          <a:p>
            <a:pPr marL="365125">
              <a:lnSpc>
                <a:spcPct val="100000"/>
              </a:lnSpc>
              <a:spcBef>
                <a:spcPts val="5"/>
              </a:spcBef>
              <a:tabLst>
                <a:tab pos="1334770" algn="l"/>
                <a:tab pos="1821814" algn="l"/>
                <a:tab pos="2791460" algn="l"/>
                <a:tab pos="3279140" algn="l"/>
                <a:tab pos="4248785" algn="l"/>
                <a:tab pos="4740275" algn="l"/>
              </a:tabLst>
            </a:pPr>
            <a:r>
              <a:rPr sz="2400" spc="155" dirty="0">
                <a:latin typeface="Microsoft Sans Serif"/>
                <a:cs typeface="Microsoft Sans Serif"/>
              </a:rPr>
              <a:t>128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latin typeface="Microsoft Sans Serif"/>
                <a:cs typeface="Microsoft Sans Serif"/>
              </a:rPr>
              <a:t>223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latin typeface="Microsoft Sans Serif"/>
                <a:cs typeface="Microsoft Sans Serif"/>
              </a:rPr>
              <a:t>157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solidFill>
                  <a:srgbClr val="00AF4F"/>
                </a:solidFill>
                <a:latin typeface="Microsoft Sans Serif"/>
                <a:cs typeface="Microsoft Sans Serif"/>
              </a:rPr>
              <a:t>19</a:t>
            </a:r>
            <a:endParaRPr sz="24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800"/>
              </a:spcBef>
            </a:pPr>
            <a:r>
              <a:rPr sz="1800" i="1" dirty="0">
                <a:latin typeface="Verdana"/>
                <a:cs typeface="Verdana"/>
              </a:rPr>
              <a:t>Can</a:t>
            </a:r>
            <a:r>
              <a:rPr sz="1800" i="1" spc="-70" dirty="0">
                <a:latin typeface="Verdana"/>
                <a:cs typeface="Verdana"/>
              </a:rPr>
              <a:t> </a:t>
            </a:r>
            <a:r>
              <a:rPr sz="1800" i="1" dirty="0">
                <a:latin typeface="Verdana"/>
                <a:cs typeface="Verdana"/>
              </a:rPr>
              <a:t>you</a:t>
            </a:r>
            <a:r>
              <a:rPr sz="1800" i="1" spc="-65" dirty="0">
                <a:latin typeface="Verdana"/>
                <a:cs typeface="Verdana"/>
              </a:rPr>
              <a:t> </a:t>
            </a:r>
            <a:r>
              <a:rPr sz="1800" i="1" dirty="0">
                <a:latin typeface="Verdana"/>
                <a:cs typeface="Verdana"/>
              </a:rPr>
              <a:t>explain</a:t>
            </a:r>
            <a:r>
              <a:rPr sz="1800" i="1" spc="-65" dirty="0">
                <a:latin typeface="Verdana"/>
                <a:cs typeface="Verdana"/>
              </a:rPr>
              <a:t> </a:t>
            </a:r>
            <a:r>
              <a:rPr sz="1800" i="1" dirty="0">
                <a:latin typeface="Verdana"/>
                <a:cs typeface="Verdana"/>
              </a:rPr>
              <a:t>why</a:t>
            </a:r>
            <a:r>
              <a:rPr sz="1800" i="1" spc="-50" dirty="0">
                <a:latin typeface="Verdana"/>
                <a:cs typeface="Verdana"/>
              </a:rPr>
              <a:t> </a:t>
            </a:r>
            <a:r>
              <a:rPr sz="1800" i="1" spc="-10" dirty="0">
                <a:solidFill>
                  <a:srgbClr val="00AF4F"/>
                </a:solidFill>
                <a:latin typeface="Verdana"/>
                <a:cs typeface="Verdana"/>
              </a:rPr>
              <a:t>00010011</a:t>
            </a:r>
            <a:r>
              <a:rPr sz="1800" i="1" spc="-70" dirty="0">
                <a:solidFill>
                  <a:srgbClr val="00AF4F"/>
                </a:solidFill>
                <a:latin typeface="Verdana"/>
                <a:cs typeface="Verdana"/>
              </a:rPr>
              <a:t> </a:t>
            </a:r>
            <a:r>
              <a:rPr sz="1800" i="1" dirty="0">
                <a:latin typeface="Verdana"/>
                <a:cs typeface="Verdana"/>
              </a:rPr>
              <a:t>=</a:t>
            </a:r>
            <a:r>
              <a:rPr sz="1800" i="1" spc="-55" dirty="0">
                <a:latin typeface="Verdana"/>
                <a:cs typeface="Verdana"/>
              </a:rPr>
              <a:t> </a:t>
            </a:r>
            <a:r>
              <a:rPr sz="1800" i="1" dirty="0">
                <a:solidFill>
                  <a:srgbClr val="00AF4F"/>
                </a:solidFill>
                <a:latin typeface="Verdana"/>
                <a:cs typeface="Verdana"/>
              </a:rPr>
              <a:t>19</a:t>
            </a:r>
            <a:r>
              <a:rPr sz="1800" i="1" spc="-75" dirty="0">
                <a:solidFill>
                  <a:srgbClr val="00AF4F"/>
                </a:solidFill>
                <a:latin typeface="Verdana"/>
                <a:cs typeface="Verdana"/>
              </a:rPr>
              <a:t> </a:t>
            </a:r>
            <a:r>
              <a:rPr sz="1800" i="1" dirty="0">
                <a:latin typeface="Verdana"/>
                <a:cs typeface="Verdana"/>
              </a:rPr>
              <a:t>in</a:t>
            </a:r>
            <a:r>
              <a:rPr sz="1800" i="1" spc="-65" dirty="0">
                <a:latin typeface="Verdana"/>
                <a:cs typeface="Verdana"/>
              </a:rPr>
              <a:t> </a:t>
            </a:r>
            <a:r>
              <a:rPr sz="1800" i="1" spc="-10" dirty="0">
                <a:latin typeface="Verdana"/>
                <a:cs typeface="Verdana"/>
              </a:rPr>
              <a:t>decimal?</a:t>
            </a:r>
            <a:endParaRPr sz="18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8B7F2F36-6DE5-4AA3-931C-E8B38503E23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347415" y="616432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F4B50E5F-962A-43CE-9899-3FE0B0C948E7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CC4CBE16-F744-4FA9-AB9D-DCA72C2F3DF3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E46965CB-D15E-486D-9504-10956D5D4BF8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5B843123-C97A-49DD-8B53-82B4EC4ABB75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id="{E84ADD07-EE76-4D83-BDF3-9C65F6597DC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78283" y="1077637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93060">
              <a:lnSpc>
                <a:spcPct val="100000"/>
              </a:lnSpc>
              <a:spcBef>
                <a:spcPts val="100"/>
              </a:spcBef>
            </a:pPr>
            <a:r>
              <a:rPr dirty="0"/>
              <a:t>IPv6</a:t>
            </a:r>
            <a:r>
              <a:rPr spc="-80" dirty="0"/>
              <a:t> </a:t>
            </a:r>
            <a:r>
              <a:rPr spc="-20" dirty="0"/>
              <a:t>Plan</a:t>
            </a:r>
          </a:p>
        </p:txBody>
      </p:sp>
      <p:sp>
        <p:nvSpPr>
          <p:cNvPr id="15" name="object 4">
            <a:extLst>
              <a:ext uri="{FF2B5EF4-FFF2-40B4-BE49-F238E27FC236}">
                <a16:creationId xmlns:a16="http://schemas.microsoft.com/office/drawing/2014/main" id="{999043E3-B5F0-4136-BD70-1571B4F4AF12}"/>
              </a:ext>
            </a:extLst>
          </p:cNvPr>
          <p:cNvSpPr txBox="1"/>
          <p:nvPr/>
        </p:nvSpPr>
        <p:spPr>
          <a:xfrm>
            <a:off x="1060070" y="1912515"/>
            <a:ext cx="4399280" cy="72009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368300" indent="-342900">
              <a:lnSpc>
                <a:spcPct val="100000"/>
              </a:lnSpc>
              <a:spcBef>
                <a:spcPts val="520"/>
              </a:spcBef>
              <a:buFont typeface="Arial" panose="020B0604020202020204" pitchFamily="34" charset="0"/>
              <a:buChar char="•"/>
            </a:pPr>
            <a:r>
              <a:rPr sz="2100" dirty="0">
                <a:latin typeface="Arial MT"/>
                <a:cs typeface="Arial MT"/>
              </a:rPr>
              <a:t>Let’s</a:t>
            </a:r>
            <a:r>
              <a:rPr sz="2100" spc="-4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repeat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now</a:t>
            </a:r>
            <a:r>
              <a:rPr sz="2100" spc="-4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for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spc="-20" dirty="0">
                <a:latin typeface="Arial MT"/>
                <a:cs typeface="Arial MT"/>
              </a:rPr>
              <a:t>IPv6</a:t>
            </a:r>
            <a:endParaRPr sz="2100" dirty="0">
              <a:latin typeface="Arial MT"/>
              <a:cs typeface="Arial MT"/>
            </a:endParaRPr>
          </a:p>
          <a:p>
            <a:pPr marL="111760">
              <a:lnSpc>
                <a:spcPct val="100000"/>
              </a:lnSpc>
              <a:spcBef>
                <a:spcPts val="365"/>
              </a:spcBef>
            </a:pPr>
            <a:r>
              <a:rPr sz="2700" baseline="9259" dirty="0">
                <a:latin typeface="Arial MT"/>
                <a:cs typeface="Arial MT"/>
              </a:rPr>
              <a:t>–</a:t>
            </a:r>
            <a:r>
              <a:rPr sz="2700" spc="232" baseline="9259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Only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subnet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size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is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/64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–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so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this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is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easy!</a:t>
            </a:r>
            <a:endParaRPr sz="1800" dirty="0">
              <a:latin typeface="Arial MT"/>
              <a:cs typeface="Arial MT"/>
            </a:endParaRPr>
          </a:p>
        </p:txBody>
      </p:sp>
      <p:graphicFrame>
        <p:nvGraphicFramePr>
          <p:cNvPr id="16" name="object 5">
            <a:extLst>
              <a:ext uri="{FF2B5EF4-FFF2-40B4-BE49-F238E27FC236}">
                <a16:creationId xmlns:a16="http://schemas.microsoft.com/office/drawing/2014/main" id="{555B81C6-C9AB-4BF2-A065-6FC9A181F2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2957"/>
              </p:ext>
            </p:extLst>
          </p:nvPr>
        </p:nvGraphicFramePr>
        <p:xfrm>
          <a:off x="1746580" y="2837634"/>
          <a:ext cx="6539291" cy="34039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194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4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57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925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b="1" spc="-10" dirty="0">
                          <a:latin typeface="Arial"/>
                          <a:cs typeface="Arial"/>
                        </a:rPr>
                        <a:t>Network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b="1" dirty="0">
                          <a:latin typeface="Arial"/>
                          <a:cs typeface="Arial"/>
                        </a:rPr>
                        <a:t>Number</a:t>
                      </a:r>
                      <a:r>
                        <a:rPr sz="10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10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10" dirty="0">
                          <a:latin typeface="Arial"/>
                          <a:cs typeface="Arial"/>
                        </a:rPr>
                        <a:t>Devices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b="1" dirty="0">
                          <a:latin typeface="Arial"/>
                          <a:cs typeface="Arial"/>
                        </a:rPr>
                        <a:t>IPv6</a:t>
                      </a:r>
                      <a:r>
                        <a:rPr sz="10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Subnet</a:t>
                      </a:r>
                      <a:r>
                        <a:rPr sz="10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20" dirty="0">
                          <a:latin typeface="Arial"/>
                          <a:cs typeface="Arial"/>
                        </a:rPr>
                        <a:t>Size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25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Border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Router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Core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Router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50" dirty="0">
                          <a:latin typeface="Arial MT"/>
                          <a:cs typeface="Arial MT"/>
                        </a:rPr>
                        <a:t>2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0" dirty="0">
                          <a:latin typeface="Arial MT"/>
                          <a:cs typeface="Arial MT"/>
                        </a:rPr>
                        <a:t>/127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25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Server</a:t>
                      </a:r>
                      <a:r>
                        <a:rPr sz="100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Network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23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925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Science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120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925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Arts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52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925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Engineering</a:t>
                      </a:r>
                      <a:r>
                        <a:rPr sz="1000" spc="-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200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22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925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Library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80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925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Administration</a:t>
                      </a:r>
                      <a:r>
                        <a:rPr sz="1000" spc="5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40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925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Languages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30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925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Staff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&amp;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Student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Hostel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60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1379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Wireless</a:t>
                      </a:r>
                      <a:r>
                        <a:rPr sz="1000" spc="-5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Network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350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/64</a:t>
                      </a:r>
                      <a:endParaRPr sz="1000" dirty="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514378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1A836B4F-BAA4-4563-BDB9-5C88E50655F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B76B247C-6FAD-44CE-AA27-CC0A9ACFA6A8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6A6FFB3A-51AF-46D6-897B-521A70A8BBC4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FAAD873C-8CE5-43D5-8D3D-6FC9EADEB578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8F1FAB46-401E-4EEB-9692-25A4AA68A993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A63DF11D-A5C4-4559-8B7B-F8390271620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9669" y="1299316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5984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IPv6</a:t>
            </a:r>
            <a:r>
              <a:rPr spc="-300" dirty="0"/>
              <a:t> </a:t>
            </a:r>
            <a:r>
              <a:rPr dirty="0"/>
              <a:t>Addressing</a:t>
            </a:r>
            <a:r>
              <a:rPr spc="-195" dirty="0"/>
              <a:t> </a:t>
            </a:r>
            <a:r>
              <a:rPr spc="-10" dirty="0"/>
              <a:t>Notes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C763679C-F6A3-4022-AE70-513190237A3C}"/>
              </a:ext>
            </a:extLst>
          </p:cNvPr>
          <p:cNvSpPr txBox="1"/>
          <p:nvPr/>
        </p:nvSpPr>
        <p:spPr>
          <a:xfrm>
            <a:off x="479669" y="2275236"/>
            <a:ext cx="1206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61946724-6E59-4132-A280-E6439B9A2273}"/>
              </a:ext>
            </a:extLst>
          </p:cNvPr>
          <p:cNvSpPr txBox="1"/>
          <p:nvPr/>
        </p:nvSpPr>
        <p:spPr>
          <a:xfrm>
            <a:off x="795263" y="2154662"/>
            <a:ext cx="7465695" cy="3393237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sz="2800" dirty="0">
                <a:latin typeface="Arial MT"/>
                <a:cs typeface="Arial MT"/>
              </a:rPr>
              <a:t>Campus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gets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a</a:t>
            </a:r>
            <a:r>
              <a:rPr sz="2800" spc="-2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whole</a:t>
            </a:r>
            <a:r>
              <a:rPr sz="2800" spc="-25" dirty="0">
                <a:latin typeface="Arial MT"/>
                <a:cs typeface="Arial MT"/>
              </a:rPr>
              <a:t> /48</a:t>
            </a:r>
            <a:endParaRPr sz="28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5"/>
              </a:spcBef>
              <a:buChar char="–"/>
              <a:tabLst>
                <a:tab pos="325755" algn="l"/>
              </a:tabLst>
            </a:pPr>
            <a:r>
              <a:rPr sz="2400" dirty="0">
                <a:latin typeface="Arial MT"/>
                <a:cs typeface="Arial MT"/>
              </a:rPr>
              <a:t>So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let’s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not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think</a:t>
            </a:r>
            <a:r>
              <a:rPr sz="2400" spc="-2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like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IPv4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when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we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design</a:t>
            </a:r>
            <a:r>
              <a:rPr sz="2400" spc="-2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our</a:t>
            </a:r>
            <a:r>
              <a:rPr sz="2400" spc="-20" dirty="0">
                <a:latin typeface="Arial MT"/>
                <a:cs typeface="Arial MT"/>
              </a:rPr>
              <a:t> plan</a:t>
            </a:r>
            <a:endParaRPr sz="24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0"/>
              </a:spcBef>
              <a:buChar char="–"/>
              <a:tabLst>
                <a:tab pos="325755" algn="l"/>
              </a:tabLst>
            </a:pPr>
            <a:r>
              <a:rPr sz="2400" dirty="0">
                <a:latin typeface="Arial MT"/>
                <a:cs typeface="Arial MT"/>
              </a:rPr>
              <a:t>We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have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2001:DB8:8:XXYY::/48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available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to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spc="-25" dirty="0">
                <a:latin typeface="Arial MT"/>
                <a:cs typeface="Arial MT"/>
              </a:rPr>
              <a:t>us</a:t>
            </a:r>
            <a:endParaRPr sz="2400"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300"/>
              </a:spcBef>
              <a:buChar char="•"/>
              <a:tabLst>
                <a:tab pos="623570" algn="l"/>
              </a:tabLst>
            </a:pPr>
            <a:r>
              <a:rPr dirty="0">
                <a:latin typeface="Arial MT"/>
                <a:cs typeface="Arial MT"/>
              </a:rPr>
              <a:t>XX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can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be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used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to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count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functions</a:t>
            </a:r>
            <a:r>
              <a:rPr spc="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–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this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gives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us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total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of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256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/56s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in</a:t>
            </a:r>
            <a:r>
              <a:rPr spc="-10" dirty="0">
                <a:latin typeface="Arial MT"/>
                <a:cs typeface="Arial MT"/>
              </a:rPr>
              <a:t> campus</a:t>
            </a:r>
            <a:endParaRPr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295"/>
              </a:spcBef>
              <a:buChar char="•"/>
              <a:tabLst>
                <a:tab pos="623570" algn="l"/>
              </a:tabLst>
            </a:pPr>
            <a:r>
              <a:rPr dirty="0">
                <a:latin typeface="Arial MT"/>
                <a:cs typeface="Arial MT"/>
              </a:rPr>
              <a:t>YY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can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be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used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to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count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subnets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within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the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function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–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this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gives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us</a:t>
            </a:r>
            <a:r>
              <a:rPr spc="-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total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of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spc="-25" dirty="0">
                <a:latin typeface="Arial MT"/>
                <a:cs typeface="Arial MT"/>
              </a:rPr>
              <a:t>256</a:t>
            </a:r>
            <a:endParaRPr dirty="0">
              <a:latin typeface="Arial MT"/>
              <a:cs typeface="Arial MT"/>
            </a:endParaRPr>
          </a:p>
          <a:p>
            <a:pPr marL="625475">
              <a:lnSpc>
                <a:spcPct val="100000"/>
              </a:lnSpc>
            </a:pPr>
            <a:r>
              <a:rPr dirty="0">
                <a:latin typeface="Arial MT"/>
                <a:cs typeface="Arial MT"/>
              </a:rPr>
              <a:t>/64s</a:t>
            </a:r>
            <a:r>
              <a:rPr spc="-1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in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each</a:t>
            </a:r>
            <a:r>
              <a:rPr spc="-10" dirty="0">
                <a:latin typeface="Arial MT"/>
                <a:cs typeface="Arial MT"/>
              </a:rPr>
              <a:t> function</a:t>
            </a:r>
            <a:endParaRPr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295"/>
              </a:spcBef>
              <a:buChar char="•"/>
              <a:tabLst>
                <a:tab pos="623570" algn="l"/>
              </a:tabLst>
            </a:pPr>
            <a:r>
              <a:rPr dirty="0">
                <a:latin typeface="Arial MT"/>
                <a:cs typeface="Arial MT"/>
              </a:rPr>
              <a:t>Each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function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might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be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Faculty,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or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</a:t>
            </a:r>
            <a:r>
              <a:rPr spc="-2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Building,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or</a:t>
            </a:r>
            <a:r>
              <a:rPr spc="-1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Core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Infrastructure</a:t>
            </a:r>
            <a:endParaRPr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3662966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B5D8D87C-B40D-488A-BB06-241D8ECF904B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5C776CB0-95DE-4410-9792-740E0156277B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188B4B9E-9DAD-4E40-83D5-10E5F9C22F69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AF018C68-5823-4C89-8FF1-6A20F962E12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07963EF9-05A5-421A-A827-8E8EA3501A14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13DEE17D-3F67-4A2A-B3F3-9D71B3F4261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219680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5984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IPv6</a:t>
            </a:r>
            <a:r>
              <a:rPr spc="-300" dirty="0"/>
              <a:t> </a:t>
            </a:r>
            <a:r>
              <a:rPr dirty="0"/>
              <a:t>Addressing</a:t>
            </a:r>
            <a:r>
              <a:rPr spc="-195" dirty="0"/>
              <a:t> </a:t>
            </a:r>
            <a:r>
              <a:rPr spc="-10" dirty="0"/>
              <a:t>Notes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E2960153-2D06-4A5C-BCF4-EC219FA6E806}"/>
              </a:ext>
            </a:extLst>
          </p:cNvPr>
          <p:cNvSpPr txBox="1"/>
          <p:nvPr/>
        </p:nvSpPr>
        <p:spPr>
          <a:xfrm>
            <a:off x="811880" y="1915640"/>
            <a:ext cx="7519880" cy="3929281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sz="3200" dirty="0">
                <a:latin typeface="Arial MT"/>
                <a:cs typeface="Arial MT"/>
              </a:rPr>
              <a:t>Let’s</a:t>
            </a:r>
            <a:r>
              <a:rPr sz="3200" spc="-40" dirty="0">
                <a:latin typeface="Arial MT"/>
                <a:cs typeface="Arial MT"/>
              </a:rPr>
              <a:t> </a:t>
            </a:r>
            <a:r>
              <a:rPr sz="3200" dirty="0">
                <a:latin typeface="Arial MT"/>
                <a:cs typeface="Arial MT"/>
              </a:rPr>
              <a:t>do</a:t>
            </a:r>
            <a:r>
              <a:rPr sz="3200" spc="-45" dirty="0">
                <a:latin typeface="Arial MT"/>
                <a:cs typeface="Arial MT"/>
              </a:rPr>
              <a:t> </a:t>
            </a:r>
            <a:r>
              <a:rPr sz="3200" spc="-20" dirty="0">
                <a:latin typeface="Arial MT"/>
                <a:cs typeface="Arial MT"/>
              </a:rPr>
              <a:t>this:</a:t>
            </a:r>
            <a:endParaRPr sz="32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65"/>
              </a:spcBef>
              <a:buChar char="–"/>
              <a:tabLst>
                <a:tab pos="325755" algn="l"/>
              </a:tabLst>
            </a:pPr>
            <a:r>
              <a:rPr sz="2800" dirty="0">
                <a:latin typeface="Arial MT"/>
                <a:cs typeface="Arial MT"/>
              </a:rPr>
              <a:t>One</a:t>
            </a:r>
            <a:r>
              <a:rPr sz="2800" spc="-30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/56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for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Campus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Network</a:t>
            </a:r>
            <a:r>
              <a:rPr sz="2800" spc="-25" dirty="0">
                <a:latin typeface="Arial MT"/>
                <a:cs typeface="Arial MT"/>
              </a:rPr>
              <a:t> </a:t>
            </a:r>
            <a:r>
              <a:rPr sz="2800" spc="-10" dirty="0">
                <a:latin typeface="Arial MT"/>
                <a:cs typeface="Arial MT"/>
              </a:rPr>
              <a:t>Infrastructure</a:t>
            </a:r>
            <a:endParaRPr sz="2800"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300"/>
              </a:spcBef>
              <a:buChar char="•"/>
              <a:tabLst>
                <a:tab pos="623570" algn="l"/>
              </a:tabLst>
            </a:pPr>
            <a:r>
              <a:rPr sz="2000" dirty="0">
                <a:latin typeface="Arial MT"/>
                <a:cs typeface="Arial MT"/>
              </a:rPr>
              <a:t>This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gives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us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256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possible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/64s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for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Campus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Network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Infrastructure</a:t>
            </a:r>
            <a:endParaRPr sz="2000"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295"/>
              </a:spcBef>
              <a:buChar char="•"/>
              <a:tabLst>
                <a:tab pos="623570" algn="l"/>
              </a:tabLst>
            </a:pPr>
            <a:r>
              <a:rPr sz="2000" dirty="0">
                <a:latin typeface="Arial MT"/>
                <a:cs typeface="Arial MT"/>
              </a:rPr>
              <a:t>We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will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use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one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/64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for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point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to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point</a:t>
            </a:r>
            <a:r>
              <a:rPr sz="2000" spc="-20" dirty="0">
                <a:latin typeface="Arial MT"/>
                <a:cs typeface="Arial MT"/>
              </a:rPr>
              <a:t> link</a:t>
            </a:r>
            <a:endParaRPr sz="2000"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300"/>
              </a:spcBef>
              <a:buChar char="•"/>
              <a:tabLst>
                <a:tab pos="623570" algn="l"/>
              </a:tabLst>
            </a:pPr>
            <a:r>
              <a:rPr sz="2000" dirty="0">
                <a:latin typeface="Arial MT"/>
                <a:cs typeface="Arial MT"/>
              </a:rPr>
              <a:t>We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will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use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another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/64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for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servers</a:t>
            </a:r>
            <a:endParaRPr sz="2000" dirty="0">
              <a:latin typeface="Arial MT"/>
              <a:cs typeface="Arial MT"/>
            </a:endParaRPr>
          </a:p>
          <a:p>
            <a:pPr marL="325755" indent="-213995">
              <a:lnSpc>
                <a:spcPct val="100000"/>
              </a:lnSpc>
              <a:spcBef>
                <a:spcPts val="350"/>
              </a:spcBef>
              <a:buChar char="–"/>
              <a:tabLst>
                <a:tab pos="325755" algn="l"/>
              </a:tabLst>
            </a:pPr>
            <a:r>
              <a:rPr sz="2800" dirty="0">
                <a:latin typeface="Arial MT"/>
                <a:cs typeface="Arial MT"/>
              </a:rPr>
              <a:t>One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/56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for</a:t>
            </a:r>
            <a:r>
              <a:rPr sz="2800" spc="-15" dirty="0">
                <a:latin typeface="Arial MT"/>
                <a:cs typeface="Arial MT"/>
              </a:rPr>
              <a:t> </a:t>
            </a:r>
            <a:r>
              <a:rPr sz="2800" dirty="0">
                <a:latin typeface="Arial MT"/>
                <a:cs typeface="Arial MT"/>
              </a:rPr>
              <a:t>each</a:t>
            </a:r>
            <a:r>
              <a:rPr sz="2800" spc="-10" dirty="0">
                <a:latin typeface="Arial MT"/>
                <a:cs typeface="Arial MT"/>
              </a:rPr>
              <a:t> Building</a:t>
            </a:r>
            <a:endParaRPr sz="2800"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300"/>
              </a:spcBef>
              <a:buChar char="•"/>
              <a:tabLst>
                <a:tab pos="623570" algn="l"/>
              </a:tabLst>
            </a:pPr>
            <a:r>
              <a:rPr sz="2000" dirty="0">
                <a:latin typeface="Arial MT"/>
                <a:cs typeface="Arial MT"/>
              </a:rPr>
              <a:t>This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gives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us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256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possible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/64s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within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each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Building</a:t>
            </a:r>
            <a:endParaRPr sz="2000" dirty="0">
              <a:latin typeface="Arial MT"/>
              <a:cs typeface="Arial MT"/>
            </a:endParaRPr>
          </a:p>
          <a:p>
            <a:pPr marL="623570" lvl="1" indent="-169545">
              <a:lnSpc>
                <a:spcPct val="100000"/>
              </a:lnSpc>
              <a:spcBef>
                <a:spcPts val="300"/>
              </a:spcBef>
              <a:buChar char="•"/>
              <a:tabLst>
                <a:tab pos="623570" algn="l"/>
              </a:tabLst>
            </a:pPr>
            <a:r>
              <a:rPr sz="2000" dirty="0">
                <a:latin typeface="Arial MT"/>
                <a:cs typeface="Arial MT"/>
              </a:rPr>
              <a:t>But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we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only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have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one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LAN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per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Building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in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this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example</a:t>
            </a:r>
            <a:endParaRPr sz="2000" dirty="0">
              <a:latin typeface="Arial MT"/>
              <a:cs typeface="Arial MT"/>
            </a:endParaRPr>
          </a:p>
          <a:p>
            <a:pPr marL="797560">
              <a:lnSpc>
                <a:spcPct val="100000"/>
              </a:lnSpc>
              <a:spcBef>
                <a:spcPts val="275"/>
              </a:spcBef>
            </a:pPr>
            <a:r>
              <a:rPr sz="3200" baseline="10288" dirty="0">
                <a:latin typeface="Arial MT"/>
                <a:cs typeface="Arial MT"/>
              </a:rPr>
              <a:t>–</a:t>
            </a:r>
            <a:r>
              <a:rPr sz="3200" spc="270" baseline="10288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We</a:t>
            </a:r>
            <a:r>
              <a:rPr spc="-4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have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plenty</a:t>
            </a:r>
            <a:r>
              <a:rPr spc="-2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of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room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to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add</a:t>
            </a:r>
            <a:r>
              <a:rPr spc="-3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more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in</a:t>
            </a:r>
            <a:r>
              <a:rPr spc="-45" dirty="0">
                <a:latin typeface="Arial MT"/>
                <a:cs typeface="Arial MT"/>
              </a:rPr>
              <a:t> </a:t>
            </a:r>
            <a:r>
              <a:rPr dirty="0">
                <a:latin typeface="Arial MT"/>
                <a:cs typeface="Arial MT"/>
              </a:rPr>
              <a:t>the</a:t>
            </a:r>
            <a:r>
              <a:rPr spc="-30" dirty="0">
                <a:latin typeface="Arial MT"/>
                <a:cs typeface="Arial MT"/>
              </a:rPr>
              <a:t> </a:t>
            </a:r>
            <a:r>
              <a:rPr spc="-10" dirty="0">
                <a:latin typeface="Arial MT"/>
                <a:cs typeface="Arial MT"/>
              </a:rPr>
              <a:t>future</a:t>
            </a:r>
            <a:endParaRPr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71509674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65F8D958-BB40-49C9-BCA3-F5C942F98E1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13F2F708-E15C-4ED5-BF55-E2550AE86443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6D9B2DCC-4048-4B17-9442-F05CE002AACC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73F31523-E051-4E86-A007-2237B48D624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CE5D043A-4B5A-460B-8B64-E6B30CA2F63D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771A9EB1-3A41-4C67-AFE1-9384059DFE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912435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93060">
              <a:lnSpc>
                <a:spcPct val="100000"/>
              </a:lnSpc>
              <a:spcBef>
                <a:spcPts val="100"/>
              </a:spcBef>
            </a:pPr>
            <a:r>
              <a:rPr dirty="0"/>
              <a:t>IPv6</a:t>
            </a:r>
            <a:r>
              <a:rPr spc="-80" dirty="0"/>
              <a:t> </a:t>
            </a:r>
            <a:r>
              <a:rPr spc="-20" dirty="0"/>
              <a:t>Plan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7F8244BE-EA2D-47B0-BCD7-1B97C9DD6B90}"/>
              </a:ext>
            </a:extLst>
          </p:cNvPr>
          <p:cNvSpPr txBox="1"/>
          <p:nvPr/>
        </p:nvSpPr>
        <p:spPr>
          <a:xfrm>
            <a:off x="937080" y="1678235"/>
            <a:ext cx="6400440" cy="3359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100" dirty="0">
                <a:latin typeface="Arial MT"/>
                <a:cs typeface="Arial MT"/>
              </a:rPr>
              <a:t>And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now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let’s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assign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address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blocks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accordingly</a:t>
            </a:r>
            <a:endParaRPr sz="2100" dirty="0">
              <a:latin typeface="Arial MT"/>
              <a:cs typeface="Arial MT"/>
            </a:endParaRPr>
          </a:p>
        </p:txBody>
      </p:sp>
      <p:graphicFrame>
        <p:nvGraphicFramePr>
          <p:cNvPr id="12" name="object 5">
            <a:extLst>
              <a:ext uri="{FF2B5EF4-FFF2-40B4-BE49-F238E27FC236}">
                <a16:creationId xmlns:a16="http://schemas.microsoft.com/office/drawing/2014/main" id="{FF758021-3233-4496-AC72-F45232DB9E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169555"/>
              </p:ext>
            </p:extLst>
          </p:nvPr>
        </p:nvGraphicFramePr>
        <p:xfrm>
          <a:off x="731521" y="2298630"/>
          <a:ext cx="7306422" cy="36469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780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44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26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412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3702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b="1" spc="-10" dirty="0">
                          <a:latin typeface="Arial"/>
                          <a:cs typeface="Arial"/>
                        </a:rPr>
                        <a:t>Network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tc>
                  <a:txBody>
                    <a:bodyPr/>
                    <a:lstStyle/>
                    <a:p>
                      <a:pPr marL="67945" marR="369570">
                        <a:lnSpc>
                          <a:spcPts val="1120"/>
                        </a:lnSpc>
                        <a:spcBef>
                          <a:spcPts val="275"/>
                        </a:spcBef>
                      </a:pPr>
                      <a:r>
                        <a:rPr sz="1000" b="1" dirty="0">
                          <a:latin typeface="Arial"/>
                          <a:cs typeface="Arial"/>
                        </a:rPr>
                        <a:t>Number</a:t>
                      </a:r>
                      <a:r>
                        <a:rPr sz="10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25" dirty="0">
                          <a:latin typeface="Arial"/>
                          <a:cs typeface="Arial"/>
                        </a:rPr>
                        <a:t>of </a:t>
                      </a:r>
                      <a:r>
                        <a:rPr sz="1000" b="1" spc="-10" dirty="0">
                          <a:latin typeface="Arial"/>
                          <a:cs typeface="Arial"/>
                        </a:rPr>
                        <a:t>Devices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334010">
                        <a:lnSpc>
                          <a:spcPts val="1120"/>
                        </a:lnSpc>
                        <a:spcBef>
                          <a:spcPts val="275"/>
                        </a:spcBef>
                      </a:pPr>
                      <a:r>
                        <a:rPr sz="1000" b="1" dirty="0">
                          <a:latin typeface="Arial"/>
                          <a:cs typeface="Arial"/>
                        </a:rPr>
                        <a:t>IPv6</a:t>
                      </a:r>
                      <a:r>
                        <a:rPr sz="1000" b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10" dirty="0">
                          <a:latin typeface="Arial"/>
                          <a:cs typeface="Arial"/>
                        </a:rPr>
                        <a:t>Subnet </a:t>
                      </a:r>
                      <a:r>
                        <a:rPr sz="1000" b="1" spc="-20" dirty="0">
                          <a:latin typeface="Arial"/>
                          <a:cs typeface="Arial"/>
                        </a:rPr>
                        <a:t>Size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b="1" spc="-10" dirty="0">
                          <a:latin typeface="Arial"/>
                          <a:cs typeface="Arial"/>
                        </a:rPr>
                        <a:t>Allocation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051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Border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Router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Core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Router</a:t>
                      </a:r>
                      <a:endParaRPr sz="1000" dirty="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50" dirty="0">
                          <a:latin typeface="Arial MT"/>
                          <a:cs typeface="Arial MT"/>
                        </a:rPr>
                        <a:t>2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0" dirty="0">
                          <a:latin typeface="Arial MT"/>
                          <a:cs typeface="Arial MT"/>
                        </a:rPr>
                        <a:t>/127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2001:DB8:8:</a:t>
                      </a:r>
                      <a:r>
                        <a:rPr sz="1000" spc="-1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00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00::/64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051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Server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Network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23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2001:DB8:8:</a:t>
                      </a:r>
                      <a:r>
                        <a:rPr sz="1000" spc="-1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00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10::/64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051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Science</a:t>
                      </a:r>
                      <a:r>
                        <a:rPr sz="100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120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2001:DB8:8:</a:t>
                      </a:r>
                      <a:r>
                        <a:rPr sz="1000" spc="-1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01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00::/64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051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Arts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52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2001:DB8:8:</a:t>
                      </a:r>
                      <a:r>
                        <a:rPr sz="1000" spc="-1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02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00::/64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4051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Engineering</a:t>
                      </a:r>
                      <a:r>
                        <a:rPr sz="1000" spc="-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200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2001:DB8:8:</a:t>
                      </a:r>
                      <a:r>
                        <a:rPr sz="1000" spc="-1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03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00::/64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4051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Library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80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2001:DB8:8:</a:t>
                      </a:r>
                      <a:r>
                        <a:rPr sz="1000" spc="-1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04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00::/64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4051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Administration</a:t>
                      </a:r>
                      <a:r>
                        <a:rPr sz="1000" spc="5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40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2001:DB8:8:</a:t>
                      </a:r>
                      <a:r>
                        <a:rPr sz="1000" spc="-1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05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00::/64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4051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Languages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Building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30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2001:DB8:8:</a:t>
                      </a:r>
                      <a:r>
                        <a:rPr sz="1000" spc="-1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06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00::/64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4051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Staff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&amp;</a:t>
                      </a:r>
                      <a:r>
                        <a:rPr sz="100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Student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Hostel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60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2001:DB8:8:</a:t>
                      </a:r>
                      <a:r>
                        <a:rPr sz="1000" spc="-1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07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00::/64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6774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Wireless</a:t>
                      </a:r>
                      <a:r>
                        <a:rPr sz="1000" spc="-4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Network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350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Arial MT"/>
                          <a:cs typeface="Arial MT"/>
                        </a:rPr>
                        <a:t>/64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10" dirty="0">
                          <a:latin typeface="Arial MT"/>
                          <a:cs typeface="Arial MT"/>
                        </a:rPr>
                        <a:t>2001:DB8:8:</a:t>
                      </a:r>
                      <a:r>
                        <a:rPr sz="1000" spc="-1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080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0::/64</a:t>
                      </a:r>
                      <a:endParaRPr sz="1000" dirty="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842889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24_0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15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6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7" name="Picture 4_0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18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B0F12E56-0359-498E-9583-3B5C4E101D2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1465" y="1078092"/>
            <a:ext cx="834961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Further</a:t>
            </a:r>
            <a:r>
              <a:rPr spc="-120" dirty="0"/>
              <a:t> </a:t>
            </a:r>
            <a:r>
              <a:rPr spc="-10" dirty="0"/>
              <a:t>IPv6</a:t>
            </a:r>
            <a:r>
              <a:rPr spc="-300" dirty="0"/>
              <a:t> </a:t>
            </a:r>
            <a:r>
              <a:rPr dirty="0"/>
              <a:t>Address</a:t>
            </a:r>
            <a:r>
              <a:rPr spc="-80" dirty="0"/>
              <a:t> </a:t>
            </a:r>
            <a:r>
              <a:rPr spc="-10" dirty="0"/>
              <a:t>Plan</a:t>
            </a:r>
            <a:r>
              <a:rPr spc="-295" dirty="0"/>
              <a:t> </a:t>
            </a:r>
            <a:r>
              <a:rPr spc="-10" dirty="0"/>
              <a:t>Advice</a:t>
            </a:r>
          </a:p>
        </p:txBody>
      </p:sp>
      <p:sp>
        <p:nvSpPr>
          <p:cNvPr id="15" name="object 3">
            <a:extLst>
              <a:ext uri="{FF2B5EF4-FFF2-40B4-BE49-F238E27FC236}">
                <a16:creationId xmlns:a16="http://schemas.microsoft.com/office/drawing/2014/main" id="{BF2BF7C2-D96F-4F7E-92DB-8EA6E753454A}"/>
              </a:ext>
            </a:extLst>
          </p:cNvPr>
          <p:cNvSpPr txBox="1"/>
          <p:nvPr/>
        </p:nvSpPr>
        <p:spPr>
          <a:xfrm>
            <a:off x="796182" y="2094988"/>
            <a:ext cx="7721601" cy="1010532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281940" indent="-256540">
              <a:lnSpc>
                <a:spcPct val="100000"/>
              </a:lnSpc>
              <a:spcBef>
                <a:spcPts val="459"/>
              </a:spcBef>
              <a:buChar char="•"/>
              <a:tabLst>
                <a:tab pos="281940" algn="l"/>
              </a:tabLst>
            </a:pPr>
            <a:r>
              <a:rPr sz="2000" dirty="0">
                <a:latin typeface="Arial MT"/>
                <a:cs typeface="Arial MT"/>
              </a:rPr>
              <a:t>Use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“nibbles”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in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IPv6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address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to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indicate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function</a:t>
            </a:r>
            <a:endParaRPr sz="2000" dirty="0">
              <a:latin typeface="Arial MT"/>
              <a:cs typeface="Arial MT"/>
            </a:endParaRPr>
          </a:p>
          <a:p>
            <a:pPr marL="368300">
              <a:lnSpc>
                <a:spcPct val="100000"/>
              </a:lnSpc>
              <a:spcBef>
                <a:spcPts val="300"/>
              </a:spcBef>
            </a:pPr>
            <a:r>
              <a:rPr sz="2400" baseline="9259" dirty="0">
                <a:latin typeface="Arial MT"/>
                <a:cs typeface="Arial MT"/>
              </a:rPr>
              <a:t>–</a:t>
            </a:r>
            <a:r>
              <a:rPr sz="2400" spc="585" baseline="9259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Nibble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is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4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bits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–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each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character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the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IPv6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address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represents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4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bits.</a:t>
            </a:r>
            <a:endParaRPr sz="1600" dirty="0">
              <a:latin typeface="Arial MT"/>
              <a:cs typeface="Arial MT"/>
            </a:endParaRPr>
          </a:p>
          <a:p>
            <a:pPr marL="281940" indent="-256540">
              <a:lnSpc>
                <a:spcPct val="100000"/>
              </a:lnSpc>
              <a:spcBef>
                <a:spcPts val="360"/>
              </a:spcBef>
              <a:buChar char="•"/>
              <a:tabLst>
                <a:tab pos="281940" algn="l"/>
              </a:tabLst>
            </a:pPr>
            <a:r>
              <a:rPr sz="2000" spc="-25" dirty="0">
                <a:latin typeface="Arial MT"/>
                <a:cs typeface="Arial MT"/>
              </a:rPr>
              <a:t>You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might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do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this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for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2001:DB8:8:XYZZ::/48</a:t>
            </a:r>
            <a:endParaRPr sz="2000" dirty="0">
              <a:latin typeface="Arial MT"/>
              <a:cs typeface="Arial MT"/>
            </a:endParaRPr>
          </a:p>
        </p:txBody>
      </p:sp>
      <p:sp>
        <p:nvSpPr>
          <p:cNvPr id="16" name="object 4">
            <a:extLst>
              <a:ext uri="{FF2B5EF4-FFF2-40B4-BE49-F238E27FC236}">
                <a16:creationId xmlns:a16="http://schemas.microsoft.com/office/drawing/2014/main" id="{473CB6FD-FA19-4EC4-A1D4-E98904E3CAFE}"/>
              </a:ext>
            </a:extLst>
          </p:cNvPr>
          <p:cNvSpPr txBox="1"/>
          <p:nvPr/>
        </p:nvSpPr>
        <p:spPr>
          <a:xfrm>
            <a:off x="911814" y="4821950"/>
            <a:ext cx="7828915" cy="1261884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337185" indent="-212725">
              <a:lnSpc>
                <a:spcPct val="100000"/>
              </a:lnSpc>
              <a:spcBef>
                <a:spcPts val="400"/>
              </a:spcBef>
              <a:buChar char="–"/>
              <a:tabLst>
                <a:tab pos="337185" algn="l"/>
              </a:tabLst>
            </a:pPr>
            <a:r>
              <a:rPr sz="2000" dirty="0">
                <a:solidFill>
                  <a:srgbClr val="FF0000"/>
                </a:solidFill>
                <a:latin typeface="Arial MT"/>
                <a:cs typeface="Arial MT"/>
              </a:rPr>
              <a:t>Use</a:t>
            </a:r>
            <a:r>
              <a:rPr sz="2000" spc="-2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dirty="0">
                <a:solidFill>
                  <a:srgbClr val="FF0000"/>
                </a:solidFill>
                <a:latin typeface="Arial MT"/>
                <a:cs typeface="Arial MT"/>
              </a:rPr>
              <a:t>X=0</a:t>
            </a:r>
            <a:r>
              <a:rPr sz="2000" spc="-2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dirty="0">
                <a:solidFill>
                  <a:srgbClr val="FF0000"/>
                </a:solidFill>
                <a:latin typeface="Arial MT"/>
                <a:cs typeface="Arial MT"/>
              </a:rPr>
              <a:t>for</a:t>
            </a:r>
            <a:r>
              <a:rPr sz="2000" spc="-3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dirty="0">
                <a:solidFill>
                  <a:srgbClr val="FF0000"/>
                </a:solidFill>
                <a:latin typeface="Arial MT"/>
                <a:cs typeface="Arial MT"/>
              </a:rPr>
              <a:t>the</a:t>
            </a:r>
            <a:r>
              <a:rPr sz="2000" spc="-2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dirty="0">
                <a:solidFill>
                  <a:srgbClr val="FF0000"/>
                </a:solidFill>
                <a:latin typeface="Arial MT"/>
                <a:cs typeface="Arial MT"/>
              </a:rPr>
              <a:t>campus</a:t>
            </a:r>
            <a:r>
              <a:rPr sz="2000" spc="-3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dirty="0">
                <a:solidFill>
                  <a:srgbClr val="FF0000"/>
                </a:solidFill>
                <a:latin typeface="Arial MT"/>
                <a:cs typeface="Arial MT"/>
              </a:rPr>
              <a:t>backbone</a:t>
            </a:r>
            <a:r>
              <a:rPr sz="2000" spc="-2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Arial MT"/>
                <a:cs typeface="Arial MT"/>
              </a:rPr>
              <a:t>infrastructure</a:t>
            </a:r>
            <a:endParaRPr sz="2000" dirty="0">
              <a:latin typeface="Arial MT"/>
              <a:cs typeface="Arial MT"/>
            </a:endParaRPr>
          </a:p>
          <a:p>
            <a:pPr marL="381000" indent="-342900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</a:pPr>
            <a:r>
              <a:rPr sz="2000" dirty="0">
                <a:latin typeface="Arial MT"/>
                <a:cs typeface="Arial MT"/>
              </a:rPr>
              <a:t>There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are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many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variations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on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this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theme</a:t>
            </a:r>
            <a:endParaRPr sz="2000" dirty="0">
              <a:latin typeface="Arial MT"/>
              <a:cs typeface="Arial MT"/>
            </a:endParaRPr>
          </a:p>
          <a:p>
            <a:pPr marL="336550" marR="30480" indent="-212725">
              <a:lnSpc>
                <a:spcPts val="1789"/>
              </a:lnSpc>
              <a:spcBef>
                <a:spcPts val="365"/>
              </a:spcBef>
              <a:buChar char="–"/>
              <a:tabLst>
                <a:tab pos="338455" algn="l"/>
              </a:tabLst>
            </a:pPr>
            <a:r>
              <a:rPr sz="2000" dirty="0">
                <a:latin typeface="Arial MT"/>
                <a:cs typeface="Arial MT"/>
              </a:rPr>
              <a:t>But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use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“nibbles”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to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indicate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function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as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it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makes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the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address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plan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easy,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memorable, </a:t>
            </a:r>
            <a:r>
              <a:rPr sz="2000" dirty="0">
                <a:latin typeface="Arial MT"/>
                <a:cs typeface="Arial MT"/>
              </a:rPr>
              <a:t>and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scalable</a:t>
            </a:r>
            <a:endParaRPr sz="2000" dirty="0">
              <a:latin typeface="Arial MT"/>
              <a:cs typeface="Arial MT"/>
            </a:endParaRPr>
          </a:p>
        </p:txBody>
      </p:sp>
      <p:graphicFrame>
        <p:nvGraphicFramePr>
          <p:cNvPr id="18" name="object 6">
            <a:extLst>
              <a:ext uri="{FF2B5EF4-FFF2-40B4-BE49-F238E27FC236}">
                <a16:creationId xmlns:a16="http://schemas.microsoft.com/office/drawing/2014/main" id="{E51CB0CD-E2E6-47DE-8E3C-48DB4092CA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973087"/>
              </p:ext>
            </p:extLst>
          </p:nvPr>
        </p:nvGraphicFramePr>
        <p:xfrm>
          <a:off x="1757703" y="3305906"/>
          <a:ext cx="5071497" cy="110616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788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74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751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8442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b="1" spc="-50" dirty="0">
                          <a:latin typeface="Arial"/>
                          <a:cs typeface="Arial"/>
                        </a:rPr>
                        <a:t>X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BADFE2"/>
                      </a:solidFill>
                      <a:prstDash val="solid"/>
                    </a:lnL>
                    <a:lnR w="12700">
                      <a:solidFill>
                        <a:srgbClr val="BADFE2"/>
                      </a:solidFill>
                      <a:prstDash val="solid"/>
                    </a:lnR>
                    <a:lnT w="12700">
                      <a:solidFill>
                        <a:srgbClr val="BADFE2"/>
                      </a:solidFill>
                      <a:prstDash val="solid"/>
                    </a:lnT>
                    <a:lnB w="12700">
                      <a:solidFill>
                        <a:srgbClr val="BADFE2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The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Faculty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BADFE2"/>
                      </a:solidFill>
                      <a:prstDash val="solid"/>
                    </a:lnL>
                    <a:lnR w="12700">
                      <a:solidFill>
                        <a:srgbClr val="BADFE2"/>
                      </a:solidFill>
                      <a:prstDash val="solid"/>
                    </a:lnR>
                    <a:lnT w="12700">
                      <a:solidFill>
                        <a:srgbClr val="BADFE2"/>
                      </a:solidFill>
                      <a:prstDash val="solid"/>
                    </a:lnT>
                    <a:lnB w="12700">
                      <a:solidFill>
                        <a:srgbClr val="BADFE2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15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Faculties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BADFE2"/>
                      </a:solidFill>
                      <a:prstDash val="solid"/>
                    </a:lnL>
                    <a:lnR w="12700">
                      <a:solidFill>
                        <a:srgbClr val="BADFE2"/>
                      </a:solidFill>
                      <a:prstDash val="solid"/>
                    </a:lnR>
                    <a:lnT w="12700">
                      <a:solidFill>
                        <a:srgbClr val="BADFE2"/>
                      </a:solidFill>
                      <a:prstDash val="solid"/>
                    </a:lnT>
                    <a:lnB w="12700">
                      <a:solidFill>
                        <a:srgbClr val="BADFE2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442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b="1" spc="-50" dirty="0">
                          <a:latin typeface="Arial"/>
                          <a:cs typeface="Arial"/>
                        </a:rPr>
                        <a:t>Y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BADFE2"/>
                      </a:solidFill>
                      <a:prstDash val="solid"/>
                    </a:lnL>
                    <a:lnR w="12700">
                      <a:solidFill>
                        <a:srgbClr val="BADFE2"/>
                      </a:solidFill>
                      <a:prstDash val="solid"/>
                    </a:lnR>
                    <a:lnT w="12700">
                      <a:solidFill>
                        <a:srgbClr val="BADFE2"/>
                      </a:solidFill>
                      <a:prstDash val="solid"/>
                    </a:lnT>
                    <a:lnB w="12700">
                      <a:solidFill>
                        <a:srgbClr val="BADFE2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The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Department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BADFE2"/>
                      </a:solidFill>
                      <a:prstDash val="solid"/>
                    </a:lnL>
                    <a:lnR w="12700">
                      <a:solidFill>
                        <a:srgbClr val="BADFE2"/>
                      </a:solidFill>
                      <a:prstDash val="solid"/>
                    </a:lnR>
                    <a:lnT w="12700">
                      <a:solidFill>
                        <a:srgbClr val="BADFE2"/>
                      </a:solidFill>
                      <a:prstDash val="solid"/>
                    </a:lnT>
                    <a:lnB w="12700">
                      <a:solidFill>
                        <a:srgbClr val="BADFE2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16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Departments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Faculty</a:t>
                      </a:r>
                      <a:endParaRPr sz="1000" dirty="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BADFE2"/>
                      </a:solidFill>
                      <a:prstDash val="solid"/>
                    </a:lnL>
                    <a:lnR w="12700">
                      <a:solidFill>
                        <a:srgbClr val="BADFE2"/>
                      </a:solidFill>
                      <a:prstDash val="solid"/>
                    </a:lnR>
                    <a:lnT w="12700">
                      <a:solidFill>
                        <a:srgbClr val="BADFE2"/>
                      </a:solidFill>
                      <a:prstDash val="solid"/>
                    </a:lnT>
                    <a:lnB w="12700">
                      <a:solidFill>
                        <a:srgbClr val="BADFE2"/>
                      </a:solidFill>
                      <a:prstDash val="solid"/>
                    </a:lnB>
                    <a:solidFill>
                      <a:srgbClr val="E5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9285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b="1" spc="-25" dirty="0">
                          <a:latin typeface="Arial"/>
                          <a:cs typeface="Arial"/>
                        </a:rPr>
                        <a:t>ZZ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BADFE2"/>
                      </a:solidFill>
                      <a:prstDash val="solid"/>
                    </a:lnL>
                    <a:lnR w="12700">
                      <a:solidFill>
                        <a:srgbClr val="BADFE2"/>
                      </a:solidFill>
                      <a:prstDash val="solid"/>
                    </a:lnR>
                    <a:lnT w="12700">
                      <a:solidFill>
                        <a:srgbClr val="BADFE2"/>
                      </a:solidFill>
                      <a:prstDash val="solid"/>
                    </a:lnT>
                    <a:lnB w="12700">
                      <a:solidFill>
                        <a:srgbClr val="BADFE2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The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LANs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BADFE2"/>
                      </a:solidFill>
                      <a:prstDash val="solid"/>
                    </a:lnL>
                    <a:lnR w="12700">
                      <a:solidFill>
                        <a:srgbClr val="BADFE2"/>
                      </a:solidFill>
                      <a:prstDash val="solid"/>
                    </a:lnR>
                    <a:lnT w="12700">
                      <a:solidFill>
                        <a:srgbClr val="BADFE2"/>
                      </a:solidFill>
                      <a:prstDash val="solid"/>
                    </a:lnT>
                    <a:lnB w="12700">
                      <a:solidFill>
                        <a:srgbClr val="BADFE2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256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Department</a:t>
                      </a:r>
                      <a:endParaRPr sz="1000" dirty="0">
                        <a:latin typeface="Arial MT"/>
                        <a:cs typeface="Arial MT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BADFE2"/>
                      </a:solidFill>
                      <a:prstDash val="solid"/>
                    </a:lnL>
                    <a:lnR w="12700">
                      <a:solidFill>
                        <a:srgbClr val="BADFE2"/>
                      </a:solidFill>
                      <a:prstDash val="solid"/>
                    </a:lnR>
                    <a:lnT w="12700">
                      <a:solidFill>
                        <a:srgbClr val="BADFE2"/>
                      </a:solidFill>
                      <a:prstDash val="solid"/>
                    </a:lnT>
                    <a:lnB w="12700">
                      <a:solidFill>
                        <a:srgbClr val="BADFE2"/>
                      </a:solidFill>
                      <a:prstDash val="solid"/>
                    </a:lnB>
                    <a:solidFill>
                      <a:srgbClr val="F2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DB5DFA3A-4EEC-4535-9DDD-6A77F993371B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66D8AED0-FF06-4A35-8D62-F7B5B638B16F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62F97999-97A2-45A2-A4EC-A9E4F73430D5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327505DB-F3EF-4B95-8EA0-2387DC3A485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E99A019B-6FE1-4F35-B688-96DB0BAE404F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50A8C6-29E2-46B1-A2BB-9B6F7441054A}"/>
              </a:ext>
            </a:extLst>
          </p:cNvPr>
          <p:cNvSpPr/>
          <p:nvPr/>
        </p:nvSpPr>
        <p:spPr>
          <a:xfrm>
            <a:off x="2524013" y="2835617"/>
            <a:ext cx="440216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spc="-10" dirty="0"/>
              <a:t>Questions?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380783833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0" descr="KENET-Watermark.png">
            <a:extLst>
              <a:ext uri="{FF2B5EF4-FFF2-40B4-BE49-F238E27FC236}">
                <a16:creationId xmlns:a16="http://schemas.microsoft.com/office/drawing/2014/main" id="{2B87A153-C329-4EAF-BEAD-550972C0544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1723660B-51C9-4D7D-9E7F-8584DB5A1566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2417FC9D-C464-4A82-A0E6-8704E390D71F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0" descr="J:\Business\KENET\Kenet-logo.png">
            <a:extLst>
              <a:ext uri="{FF2B5EF4-FFF2-40B4-BE49-F238E27FC236}">
                <a16:creationId xmlns:a16="http://schemas.microsoft.com/office/drawing/2014/main" id="{DAFFC284-ACA0-4543-9251-479DFDEDBDB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C966A098-372A-41F4-9585-B25B2390B0C0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pic>
        <p:nvPicPr>
          <p:cNvPr id="9" name="Picture 24_0" descr="KENET-Watermark.png">
            <a:extLst>
              <a:ext uri="{FF2B5EF4-FFF2-40B4-BE49-F238E27FC236}">
                <a16:creationId xmlns:a16="http://schemas.microsoft.com/office/drawing/2014/main" id="{69F291C1-A81A-477A-A44B-ECB437FAC519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" name="CustomShape 1">
            <a:extLst>
              <a:ext uri="{FF2B5EF4-FFF2-40B4-BE49-F238E27FC236}">
                <a16:creationId xmlns:a16="http://schemas.microsoft.com/office/drawing/2014/main" id="{5F709C2F-9803-4A51-8BCB-B149D4F04CE5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2">
            <a:extLst>
              <a:ext uri="{FF2B5EF4-FFF2-40B4-BE49-F238E27FC236}">
                <a16:creationId xmlns:a16="http://schemas.microsoft.com/office/drawing/2014/main" id="{F074772C-BD69-4997-BE6D-9FC8E21E8C2D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2" name="Picture 4_0" descr="J:\Business\KENET\Kenet-logo.png">
            <a:extLst>
              <a:ext uri="{FF2B5EF4-FFF2-40B4-BE49-F238E27FC236}">
                <a16:creationId xmlns:a16="http://schemas.microsoft.com/office/drawing/2014/main" id="{7A46C3D9-1928-4692-9022-338DD3EC84B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3" name="TextShape 3">
            <a:extLst>
              <a:ext uri="{FF2B5EF4-FFF2-40B4-BE49-F238E27FC236}">
                <a16:creationId xmlns:a16="http://schemas.microsoft.com/office/drawing/2014/main" id="{6B9E10D5-2641-4AB6-A920-F1C66B9866B8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90898E7-2C08-4527-AC9C-2300A97F4546}"/>
              </a:ext>
            </a:extLst>
          </p:cNvPr>
          <p:cNvSpPr/>
          <p:nvPr/>
        </p:nvSpPr>
        <p:spPr>
          <a:xfrm>
            <a:off x="938916" y="2003508"/>
            <a:ext cx="69191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“This work was developed with resources and expertise provided by the Network Startup Resource Center (NSRC) and the University of Oregon.”</a:t>
            </a:r>
          </a:p>
        </p:txBody>
      </p:sp>
    </p:spTree>
    <p:extLst>
      <p:ext uri="{BB962C8B-B14F-4D97-AF65-F5344CB8AC3E}">
        <p14:creationId xmlns:p14="http://schemas.microsoft.com/office/powerpoint/2010/main" val="343804644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0" y="2453040"/>
            <a:ext cx="9143640" cy="4833360"/>
          </a:xfrm>
          <a:custGeom>
            <a:avLst/>
            <a:gdLst/>
            <a:ahLst/>
            <a:cxnLst/>
            <a:rect l="l" t="t" r="r" b="b"/>
            <a:pathLst>
              <a:path w="12555" h="5963">
                <a:moveTo>
                  <a:pt x="12555" y="5963"/>
                </a:moveTo>
                <a:lnTo>
                  <a:pt x="0" y="5816"/>
                </a:lnTo>
                <a:cubicBezTo>
                  <a:pt x="5" y="4462"/>
                  <a:pt x="10" y="1699"/>
                  <a:pt x="15" y="345"/>
                </a:cubicBez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0" name="CustomShape 2"/>
          <p:cNvSpPr/>
          <p:nvPr/>
        </p:nvSpPr>
        <p:spPr>
          <a:xfrm>
            <a:off x="1071360" y="5286240"/>
            <a:ext cx="6400440" cy="1499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2400" b="1" strike="noStrike" spc="-1">
                <a:solidFill>
                  <a:srgbClr val="FFFFFF"/>
                </a:solidFill>
                <a:latin typeface="Calibri"/>
              </a:rPr>
              <a:t>www.kenet.or.ke</a:t>
            </a:r>
            <a:endParaRPr lang="en-US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Jomo Kenyatta Memorial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Library, University of Nairobi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l-PL" sz="1800" b="0" strike="noStrike" spc="-1">
                <a:solidFill>
                  <a:srgbClr val="FFFFFF"/>
                </a:solidFill>
                <a:latin typeface="Calibri"/>
              </a:rPr>
              <a:t>P. O Box 30244-00100, Nairobi.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0732 150 500 / 0703 044 500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121" name="Picture 4" descr="J:\Business\KENET\Transforming-EdthroughICTpurple.png"/>
          <p:cNvPicPr/>
          <p:nvPr/>
        </p:nvPicPr>
        <p:blipFill>
          <a:blip r:embed="rId2"/>
          <a:stretch/>
        </p:blipFill>
        <p:spPr>
          <a:xfrm>
            <a:off x="785880" y="1285920"/>
            <a:ext cx="3381120" cy="904680"/>
          </a:xfrm>
          <a:prstGeom prst="rect">
            <a:avLst/>
          </a:prstGeom>
          <a:ln>
            <a:noFill/>
          </a:ln>
        </p:spPr>
      </p:pic>
      <p:sp>
        <p:nvSpPr>
          <p:cNvPr id="122" name="TextShape 3"/>
          <p:cNvSpPr txBox="1"/>
          <p:nvPr/>
        </p:nvSpPr>
        <p:spPr>
          <a:xfrm>
            <a:off x="0" y="317340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GB" sz="6600" b="1" strike="noStrike" spc="-1">
                <a:solidFill>
                  <a:srgbClr val="FFFFFF"/>
                </a:solidFill>
                <a:latin typeface="Calibri"/>
              </a:rPr>
              <a:t>Thank You</a:t>
            </a:r>
            <a:endParaRPr lang="en-US" sz="66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3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6429240" y="0"/>
            <a:ext cx="2571480" cy="865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 additive="repl">
                                        <p:cTn id="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fill="hold" nodeType="afterEffect">
                                  <p:stCondLst>
                                    <p:cond delay="1500"/>
                                  </p:stCondLst>
                                  <p:iterate type="lt">
                                    <p:tmAbs val="9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130"/>
                            </p:stCondLst>
                            <p:childTnLst>
                              <p:par>
                                <p:cTn id="16" presetID="10" presetClass="entr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10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8" dur="1000"/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" dur="1000"/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8" dur="1000"/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89FF39F3-13CC-4A68-8651-AA1E7B0F731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C639B275-53B8-4BC4-A7D6-371E8650879E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4F6B5C42-21CB-4212-B23B-B6E08BC91D07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530A61D5-A167-498A-AA59-DC50F9ACA04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2E477AB3-B855-4BB9-AB9F-685AEDBA63C1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5D97962E-F1A7-412B-BB4A-00566BC7ABC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412220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463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IPv4</a:t>
            </a:r>
            <a:r>
              <a:rPr spc="-280" dirty="0"/>
              <a:t> </a:t>
            </a:r>
            <a:r>
              <a:rPr spc="-10" dirty="0"/>
              <a:t>Addresses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FCB6374A-452A-4058-9F76-2B92210A52C0}"/>
              </a:ext>
            </a:extLst>
          </p:cNvPr>
          <p:cNvSpPr txBox="1"/>
          <p:nvPr/>
        </p:nvSpPr>
        <p:spPr>
          <a:xfrm>
            <a:off x="578283" y="2164694"/>
            <a:ext cx="120650" cy="77279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C9B441BB-F4EB-4C3C-A289-2D21ADF03DEE}"/>
              </a:ext>
            </a:extLst>
          </p:cNvPr>
          <p:cNvSpPr txBox="1"/>
          <p:nvPr/>
        </p:nvSpPr>
        <p:spPr>
          <a:xfrm>
            <a:off x="578283" y="4779028"/>
            <a:ext cx="120650" cy="77216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98B9E3FA-5337-443A-98F4-8C23D69931DE}"/>
              </a:ext>
            </a:extLst>
          </p:cNvPr>
          <p:cNvSpPr txBox="1"/>
          <p:nvPr/>
        </p:nvSpPr>
        <p:spPr>
          <a:xfrm>
            <a:off x="809562" y="4822220"/>
            <a:ext cx="6511925" cy="77216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20"/>
              </a:spcBef>
            </a:pPr>
            <a:r>
              <a:rPr sz="2100" spc="-10" dirty="0">
                <a:latin typeface="Arial MT"/>
                <a:cs typeface="Arial MT"/>
              </a:rPr>
              <a:t>00010011</a:t>
            </a:r>
            <a:r>
              <a:rPr sz="2100" spc="-7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=</a:t>
            </a:r>
            <a:r>
              <a:rPr sz="2100" spc="-6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2</a:t>
            </a:r>
            <a:r>
              <a:rPr sz="1800" spc="-15" baseline="30092" dirty="0">
                <a:latin typeface="Arial MT"/>
                <a:cs typeface="Arial MT"/>
              </a:rPr>
              <a:t>0</a:t>
            </a:r>
            <a:r>
              <a:rPr sz="2100" spc="-10" dirty="0">
                <a:latin typeface="Arial MT"/>
                <a:cs typeface="Arial MT"/>
              </a:rPr>
              <a:t>*1+2</a:t>
            </a:r>
            <a:r>
              <a:rPr sz="1800" spc="-15" baseline="30092" dirty="0">
                <a:latin typeface="Arial MT"/>
                <a:cs typeface="Arial MT"/>
              </a:rPr>
              <a:t>1</a:t>
            </a:r>
            <a:r>
              <a:rPr sz="2100" spc="-10" dirty="0">
                <a:latin typeface="Arial MT"/>
                <a:cs typeface="Arial MT"/>
              </a:rPr>
              <a:t>*1+2</a:t>
            </a:r>
            <a:r>
              <a:rPr sz="1800" spc="-15" baseline="30092" dirty="0">
                <a:latin typeface="Arial MT"/>
                <a:cs typeface="Arial MT"/>
              </a:rPr>
              <a:t>2</a:t>
            </a:r>
            <a:r>
              <a:rPr sz="2100" spc="-10" dirty="0">
                <a:latin typeface="Arial MT"/>
                <a:cs typeface="Arial MT"/>
              </a:rPr>
              <a:t>*0+2</a:t>
            </a:r>
            <a:r>
              <a:rPr sz="1800" spc="-15" baseline="30092" dirty="0">
                <a:latin typeface="Arial MT"/>
                <a:cs typeface="Arial MT"/>
              </a:rPr>
              <a:t>3</a:t>
            </a:r>
            <a:r>
              <a:rPr sz="2100" spc="-10" dirty="0">
                <a:latin typeface="Arial MT"/>
                <a:cs typeface="Arial MT"/>
              </a:rPr>
              <a:t>*0+2</a:t>
            </a:r>
            <a:r>
              <a:rPr sz="1800" spc="-15" baseline="30092" dirty="0">
                <a:latin typeface="Arial MT"/>
                <a:cs typeface="Arial MT"/>
              </a:rPr>
              <a:t>4</a:t>
            </a:r>
            <a:r>
              <a:rPr sz="2100" spc="-10" dirty="0">
                <a:latin typeface="Arial MT"/>
                <a:cs typeface="Arial MT"/>
              </a:rPr>
              <a:t>*1+2</a:t>
            </a:r>
            <a:r>
              <a:rPr sz="1800" spc="-15" baseline="30092" dirty="0">
                <a:latin typeface="Arial MT"/>
                <a:cs typeface="Arial MT"/>
              </a:rPr>
              <a:t>5</a:t>
            </a:r>
            <a:r>
              <a:rPr sz="2100" spc="-10" dirty="0">
                <a:latin typeface="Arial MT"/>
                <a:cs typeface="Arial MT"/>
              </a:rPr>
              <a:t>*0+2</a:t>
            </a:r>
            <a:r>
              <a:rPr sz="1800" spc="-15" baseline="30092" dirty="0">
                <a:latin typeface="Arial MT"/>
                <a:cs typeface="Arial MT"/>
              </a:rPr>
              <a:t>6</a:t>
            </a:r>
            <a:r>
              <a:rPr sz="2100" spc="-10" dirty="0">
                <a:latin typeface="Arial MT"/>
                <a:cs typeface="Arial MT"/>
              </a:rPr>
              <a:t>*0+2</a:t>
            </a:r>
            <a:r>
              <a:rPr sz="1800" spc="-15" baseline="30092" dirty="0">
                <a:latin typeface="Arial MT"/>
                <a:cs typeface="Arial MT"/>
              </a:rPr>
              <a:t>7</a:t>
            </a:r>
            <a:r>
              <a:rPr sz="2100" spc="-10" dirty="0">
                <a:latin typeface="Arial MT"/>
                <a:cs typeface="Arial MT"/>
              </a:rPr>
              <a:t>*0</a:t>
            </a:r>
            <a:endParaRPr sz="2100">
              <a:latin typeface="Arial MT"/>
              <a:cs typeface="Arial MT"/>
            </a:endParaRPr>
          </a:p>
          <a:p>
            <a:pPr marL="38100">
              <a:lnSpc>
                <a:spcPct val="100000"/>
              </a:lnSpc>
              <a:spcBef>
                <a:spcPts val="415"/>
              </a:spcBef>
            </a:pPr>
            <a:r>
              <a:rPr sz="2100" spc="-10" dirty="0">
                <a:latin typeface="Arial MT"/>
                <a:cs typeface="Arial MT"/>
              </a:rPr>
              <a:t>00010011</a:t>
            </a:r>
            <a:r>
              <a:rPr sz="2100" spc="-7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=</a:t>
            </a:r>
            <a:r>
              <a:rPr sz="2100" spc="-6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1+2+0+0+16+0+0+0</a:t>
            </a:r>
            <a:r>
              <a:rPr sz="2100" spc="-6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=</a:t>
            </a:r>
            <a:r>
              <a:rPr sz="2100" spc="-50" dirty="0">
                <a:latin typeface="Arial MT"/>
                <a:cs typeface="Arial MT"/>
              </a:rPr>
              <a:t> </a:t>
            </a:r>
            <a:r>
              <a:rPr sz="2100" spc="-25" dirty="0">
                <a:latin typeface="Arial MT"/>
                <a:cs typeface="Arial MT"/>
              </a:rPr>
              <a:t>19</a:t>
            </a:r>
            <a:endParaRPr sz="2100">
              <a:latin typeface="Arial MT"/>
              <a:cs typeface="Arial MT"/>
            </a:endParaRPr>
          </a:p>
        </p:txBody>
      </p:sp>
      <p:grpSp>
        <p:nvGrpSpPr>
          <p:cNvPr id="13" name="object 6">
            <a:extLst>
              <a:ext uri="{FF2B5EF4-FFF2-40B4-BE49-F238E27FC236}">
                <a16:creationId xmlns:a16="http://schemas.microsoft.com/office/drawing/2014/main" id="{671B4112-4CD5-4904-9446-D8624C08C8DA}"/>
              </a:ext>
            </a:extLst>
          </p:cNvPr>
          <p:cNvGrpSpPr/>
          <p:nvPr/>
        </p:nvGrpSpPr>
        <p:grpSpPr>
          <a:xfrm>
            <a:off x="2178578" y="3517962"/>
            <a:ext cx="5301615" cy="117475"/>
            <a:chOff x="2136235" y="2318037"/>
            <a:chExt cx="5301615" cy="117475"/>
          </a:xfrm>
        </p:grpSpPr>
        <p:sp>
          <p:nvSpPr>
            <p:cNvPr id="14" name="object 7">
              <a:extLst>
                <a:ext uri="{FF2B5EF4-FFF2-40B4-BE49-F238E27FC236}">
                  <a16:creationId xmlns:a16="http://schemas.microsoft.com/office/drawing/2014/main" id="{F2AF6DAE-AEE9-4A13-AA15-F28A55C22448}"/>
                </a:ext>
              </a:extLst>
            </p:cNvPr>
            <p:cNvSpPr/>
            <p:nvPr/>
          </p:nvSpPr>
          <p:spPr>
            <a:xfrm>
              <a:off x="2140915" y="2322717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5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8">
              <a:extLst>
                <a:ext uri="{FF2B5EF4-FFF2-40B4-BE49-F238E27FC236}">
                  <a16:creationId xmlns:a16="http://schemas.microsoft.com/office/drawing/2014/main" id="{04C0ABDB-6EA2-402A-9209-EF9A2ABD2E9C}"/>
                </a:ext>
              </a:extLst>
            </p:cNvPr>
            <p:cNvSpPr/>
            <p:nvPr/>
          </p:nvSpPr>
          <p:spPr>
            <a:xfrm>
              <a:off x="2140915" y="2322717"/>
              <a:ext cx="2645410" cy="108585"/>
            </a:xfrm>
            <a:custGeom>
              <a:avLst/>
              <a:gdLst/>
              <a:ahLst/>
              <a:cxnLst/>
              <a:rect l="l" t="t" r="r" b="b"/>
              <a:pathLst>
                <a:path w="2645410" h="108585">
                  <a:moveTo>
                    <a:pt x="675005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5" y="108000"/>
                  </a:lnTo>
                  <a:close/>
                </a:path>
                <a:path w="2645410" h="108585">
                  <a:moveTo>
                    <a:pt x="1998002" y="108000"/>
                  </a:moveTo>
                  <a:lnTo>
                    <a:pt x="1350365" y="108000"/>
                  </a:lnTo>
                  <a:lnTo>
                    <a:pt x="1350365" y="0"/>
                  </a:lnTo>
                  <a:lnTo>
                    <a:pt x="2645283" y="0"/>
                  </a:lnTo>
                  <a:lnTo>
                    <a:pt x="2645283" y="108000"/>
                  </a:lnTo>
                  <a:lnTo>
                    <a:pt x="1998002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9">
              <a:extLst>
                <a:ext uri="{FF2B5EF4-FFF2-40B4-BE49-F238E27FC236}">
                  <a16:creationId xmlns:a16="http://schemas.microsoft.com/office/drawing/2014/main" id="{3308C54B-FE07-4725-A79C-203C0383852F}"/>
                </a:ext>
              </a:extLst>
            </p:cNvPr>
            <p:cNvSpPr/>
            <p:nvPr/>
          </p:nvSpPr>
          <p:spPr>
            <a:xfrm>
              <a:off x="4786553" y="2322717"/>
              <a:ext cx="1350010" cy="108585"/>
            </a:xfrm>
            <a:custGeom>
              <a:avLst/>
              <a:gdLst/>
              <a:ahLst/>
              <a:cxnLst/>
              <a:rect l="l" t="t" r="r" b="b"/>
              <a:pathLst>
                <a:path w="1350010" h="108585">
                  <a:moveTo>
                    <a:pt x="1349641" y="0"/>
                  </a:moveTo>
                  <a:lnTo>
                    <a:pt x="0" y="0"/>
                  </a:lnTo>
                  <a:lnTo>
                    <a:pt x="0" y="108000"/>
                  </a:lnTo>
                  <a:lnTo>
                    <a:pt x="675004" y="108000"/>
                  </a:lnTo>
                  <a:lnTo>
                    <a:pt x="1349641" y="108000"/>
                  </a:lnTo>
                  <a:lnTo>
                    <a:pt x="13496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C50EE800-8092-4C6A-AB1E-87F6674271C2}"/>
                </a:ext>
              </a:extLst>
            </p:cNvPr>
            <p:cNvSpPr/>
            <p:nvPr/>
          </p:nvSpPr>
          <p:spPr>
            <a:xfrm>
              <a:off x="4786553" y="2322717"/>
              <a:ext cx="2646680" cy="108585"/>
            </a:xfrm>
            <a:custGeom>
              <a:avLst/>
              <a:gdLst/>
              <a:ahLst/>
              <a:cxnLst/>
              <a:rect l="l" t="t" r="r" b="b"/>
              <a:pathLst>
                <a:path w="2646679" h="108585">
                  <a:moveTo>
                    <a:pt x="675004" y="108000"/>
                  </a:moveTo>
                  <a:lnTo>
                    <a:pt x="0" y="108000"/>
                  </a:lnTo>
                  <a:lnTo>
                    <a:pt x="0" y="0"/>
                  </a:lnTo>
                  <a:lnTo>
                    <a:pt x="1349641" y="0"/>
                  </a:lnTo>
                  <a:lnTo>
                    <a:pt x="1349641" y="108000"/>
                  </a:lnTo>
                  <a:lnTo>
                    <a:pt x="675004" y="108000"/>
                  </a:lnTo>
                  <a:close/>
                </a:path>
                <a:path w="2646679" h="108585">
                  <a:moveTo>
                    <a:pt x="1998370" y="108000"/>
                  </a:moveTo>
                  <a:lnTo>
                    <a:pt x="1350010" y="108000"/>
                  </a:lnTo>
                  <a:lnTo>
                    <a:pt x="1350010" y="0"/>
                  </a:lnTo>
                  <a:lnTo>
                    <a:pt x="2646362" y="0"/>
                  </a:lnTo>
                  <a:lnTo>
                    <a:pt x="2646362" y="108000"/>
                  </a:lnTo>
                  <a:lnTo>
                    <a:pt x="1998370" y="108000"/>
                  </a:lnTo>
                  <a:close/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1">
            <a:extLst>
              <a:ext uri="{FF2B5EF4-FFF2-40B4-BE49-F238E27FC236}">
                <a16:creationId xmlns:a16="http://schemas.microsoft.com/office/drawing/2014/main" id="{754E122F-B3DA-4FA0-98B8-D4112CA4D02A}"/>
              </a:ext>
            </a:extLst>
          </p:cNvPr>
          <p:cNvSpPr txBox="1"/>
          <p:nvPr/>
        </p:nvSpPr>
        <p:spPr>
          <a:xfrm>
            <a:off x="822262" y="2207913"/>
            <a:ext cx="6772909" cy="228917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sz="2100" spc="-10" dirty="0">
                <a:latin typeface="Arial MT"/>
                <a:cs typeface="Arial MT"/>
              </a:rPr>
              <a:t>32-</a:t>
            </a:r>
            <a:r>
              <a:rPr sz="2100" dirty="0">
                <a:latin typeface="Arial MT"/>
                <a:cs typeface="Arial MT"/>
              </a:rPr>
              <a:t>bit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binary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number</a:t>
            </a:r>
            <a:endParaRPr sz="2100">
              <a:latin typeface="Arial MT"/>
              <a:cs typeface="Arial MT"/>
            </a:endParaRPr>
          </a:p>
          <a:p>
            <a:pPr marL="25400">
              <a:lnSpc>
                <a:spcPct val="100000"/>
              </a:lnSpc>
              <a:spcBef>
                <a:spcPts val="425"/>
              </a:spcBef>
            </a:pPr>
            <a:r>
              <a:rPr sz="2100" dirty="0">
                <a:latin typeface="Arial MT"/>
                <a:cs typeface="Arial MT"/>
              </a:rPr>
              <a:t>Conventionally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represented</a:t>
            </a:r>
            <a:r>
              <a:rPr sz="2100" spc="-5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as</a:t>
            </a:r>
            <a:r>
              <a:rPr sz="2100" spc="-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four</a:t>
            </a:r>
            <a:r>
              <a:rPr sz="2100" spc="-4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dotted</a:t>
            </a:r>
            <a:r>
              <a:rPr sz="2100" spc="-4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decimal</a:t>
            </a:r>
            <a:r>
              <a:rPr sz="2100" spc="-3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octets</a:t>
            </a:r>
            <a:endParaRPr sz="2100">
              <a:latin typeface="Arial MT"/>
              <a:cs typeface="Arial MT"/>
            </a:endParaRPr>
          </a:p>
          <a:p>
            <a:pPr marL="1349375">
              <a:lnSpc>
                <a:spcPct val="100000"/>
              </a:lnSpc>
              <a:spcBef>
                <a:spcPts val="985"/>
              </a:spcBef>
            </a:pPr>
            <a:r>
              <a:rPr sz="2150" b="1" spc="-10" dirty="0">
                <a:latin typeface="Courier New"/>
                <a:cs typeface="Courier New"/>
              </a:rPr>
              <a:t>100000001101111110011101</a:t>
            </a:r>
            <a:r>
              <a:rPr sz="2150" b="1" spc="-10" dirty="0">
                <a:solidFill>
                  <a:srgbClr val="00AF4F"/>
                </a:solidFill>
                <a:latin typeface="Courier New"/>
                <a:cs typeface="Courier New"/>
              </a:rPr>
              <a:t>00010011</a:t>
            </a:r>
            <a:endParaRPr sz="2150">
              <a:latin typeface="Courier New"/>
              <a:cs typeface="Courier New"/>
            </a:endParaRPr>
          </a:p>
          <a:p>
            <a:pPr marL="1561465">
              <a:lnSpc>
                <a:spcPct val="100000"/>
              </a:lnSpc>
              <a:spcBef>
                <a:spcPts val="2420"/>
              </a:spcBef>
              <a:tabLst>
                <a:tab pos="2531110" algn="l"/>
                <a:tab pos="3018155" algn="l"/>
                <a:tab pos="3987800" algn="l"/>
                <a:tab pos="4475480" algn="l"/>
                <a:tab pos="5445125" algn="l"/>
                <a:tab pos="5936615" algn="l"/>
              </a:tabLst>
            </a:pPr>
            <a:r>
              <a:rPr sz="2400" spc="155" dirty="0">
                <a:latin typeface="Microsoft Sans Serif"/>
                <a:cs typeface="Microsoft Sans Serif"/>
              </a:rPr>
              <a:t>128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latin typeface="Microsoft Sans Serif"/>
                <a:cs typeface="Microsoft Sans Serif"/>
              </a:rPr>
              <a:t>223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latin typeface="Microsoft Sans Serif"/>
                <a:cs typeface="Microsoft Sans Serif"/>
              </a:rPr>
              <a:t>157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45" dirty="0">
                <a:latin typeface="Microsoft Sans Serif"/>
                <a:cs typeface="Microsoft Sans Serif"/>
              </a:rPr>
              <a:t>.</a:t>
            </a:r>
            <a:r>
              <a:rPr sz="2400" dirty="0">
                <a:latin typeface="Microsoft Sans Serif"/>
                <a:cs typeface="Microsoft Sans Serif"/>
              </a:rPr>
              <a:t>	</a:t>
            </a:r>
            <a:r>
              <a:rPr sz="2400" spc="155" dirty="0">
                <a:solidFill>
                  <a:srgbClr val="00AF4F"/>
                </a:solidFill>
                <a:latin typeface="Microsoft Sans Serif"/>
                <a:cs typeface="Microsoft Sans Serif"/>
              </a:rPr>
              <a:t>19</a:t>
            </a:r>
            <a:endParaRPr sz="2400">
              <a:latin typeface="Microsoft Sans Serif"/>
              <a:cs typeface="Microsoft Sans Serif"/>
            </a:endParaRPr>
          </a:p>
          <a:p>
            <a:pPr marL="2167255">
              <a:lnSpc>
                <a:spcPct val="100000"/>
              </a:lnSpc>
              <a:spcBef>
                <a:spcPts val="1150"/>
              </a:spcBef>
            </a:pPr>
            <a:r>
              <a:rPr sz="2400" b="1" spc="-15" baseline="-17361" dirty="0">
                <a:solidFill>
                  <a:srgbClr val="FF0000"/>
                </a:solidFill>
                <a:latin typeface="Courier New"/>
                <a:cs typeface="Courier New"/>
              </a:rPr>
              <a:t>2</a:t>
            </a:r>
            <a:r>
              <a:rPr sz="900" b="1" spc="-10" dirty="0">
                <a:solidFill>
                  <a:srgbClr val="FF0000"/>
                </a:solidFill>
                <a:latin typeface="Courier New"/>
                <a:cs typeface="Courier New"/>
              </a:rPr>
              <a:t>7</a:t>
            </a:r>
            <a:r>
              <a:rPr sz="2400" b="1" spc="-15" baseline="-17361" dirty="0">
                <a:solidFill>
                  <a:srgbClr val="FF0000"/>
                </a:solidFill>
                <a:latin typeface="Courier New"/>
                <a:cs typeface="Courier New"/>
              </a:rPr>
              <a:t>2</a:t>
            </a:r>
            <a:r>
              <a:rPr sz="900" b="1" spc="-10" dirty="0">
                <a:solidFill>
                  <a:srgbClr val="FF0000"/>
                </a:solidFill>
                <a:latin typeface="Courier New"/>
                <a:cs typeface="Courier New"/>
              </a:rPr>
              <a:t>6</a:t>
            </a:r>
            <a:r>
              <a:rPr sz="2400" b="1" spc="-15" baseline="-17361" dirty="0">
                <a:solidFill>
                  <a:srgbClr val="FF0000"/>
                </a:solidFill>
                <a:latin typeface="Courier New"/>
                <a:cs typeface="Courier New"/>
              </a:rPr>
              <a:t>2</a:t>
            </a:r>
            <a:r>
              <a:rPr sz="900" b="1" spc="-10" dirty="0">
                <a:solidFill>
                  <a:srgbClr val="FF0000"/>
                </a:solidFill>
                <a:latin typeface="Courier New"/>
                <a:cs typeface="Courier New"/>
              </a:rPr>
              <a:t>5</a:t>
            </a:r>
            <a:r>
              <a:rPr sz="2400" b="1" spc="-15" baseline="-17361" dirty="0">
                <a:solidFill>
                  <a:srgbClr val="FF0000"/>
                </a:solidFill>
                <a:latin typeface="Courier New"/>
                <a:cs typeface="Courier New"/>
              </a:rPr>
              <a:t>2</a:t>
            </a:r>
            <a:r>
              <a:rPr sz="900" b="1" spc="-10" dirty="0">
                <a:solidFill>
                  <a:srgbClr val="FF0000"/>
                </a:solidFill>
                <a:latin typeface="Courier New"/>
                <a:cs typeface="Courier New"/>
              </a:rPr>
              <a:t>4</a:t>
            </a:r>
            <a:r>
              <a:rPr sz="2400" b="1" spc="-15" baseline="-17361" dirty="0">
                <a:solidFill>
                  <a:srgbClr val="FF0000"/>
                </a:solidFill>
                <a:latin typeface="Courier New"/>
                <a:cs typeface="Courier New"/>
              </a:rPr>
              <a:t>2</a:t>
            </a:r>
            <a:r>
              <a:rPr sz="900" b="1" spc="-10" dirty="0">
                <a:solidFill>
                  <a:srgbClr val="FF0000"/>
                </a:solidFill>
                <a:latin typeface="Courier New"/>
                <a:cs typeface="Courier New"/>
              </a:rPr>
              <a:t>3</a:t>
            </a:r>
            <a:r>
              <a:rPr sz="2400" b="1" spc="-15" baseline="-17361" dirty="0">
                <a:solidFill>
                  <a:srgbClr val="FF0000"/>
                </a:solidFill>
                <a:latin typeface="Courier New"/>
                <a:cs typeface="Courier New"/>
              </a:rPr>
              <a:t>2</a:t>
            </a:r>
            <a:r>
              <a:rPr sz="900" b="1" spc="-10" dirty="0">
                <a:solidFill>
                  <a:srgbClr val="FF0000"/>
                </a:solidFill>
                <a:latin typeface="Courier New"/>
                <a:cs typeface="Courier New"/>
              </a:rPr>
              <a:t>2</a:t>
            </a:r>
            <a:r>
              <a:rPr sz="2400" b="1" spc="-15" baseline="-17361" dirty="0">
                <a:solidFill>
                  <a:srgbClr val="FF0000"/>
                </a:solidFill>
                <a:latin typeface="Courier New"/>
                <a:cs typeface="Courier New"/>
              </a:rPr>
              <a:t>2</a:t>
            </a:r>
            <a:r>
              <a:rPr sz="900" b="1" spc="-10" dirty="0">
                <a:solidFill>
                  <a:srgbClr val="FF0000"/>
                </a:solidFill>
                <a:latin typeface="Courier New"/>
                <a:cs typeface="Courier New"/>
              </a:rPr>
              <a:t>1</a:t>
            </a:r>
            <a:r>
              <a:rPr sz="2400" b="1" spc="-15" baseline="-17361" dirty="0">
                <a:solidFill>
                  <a:srgbClr val="FF0000"/>
                </a:solidFill>
                <a:latin typeface="Courier New"/>
                <a:cs typeface="Courier New"/>
              </a:rPr>
              <a:t>2</a:t>
            </a:r>
            <a:r>
              <a:rPr sz="900" b="1" spc="-10" dirty="0">
                <a:solidFill>
                  <a:srgbClr val="FF0000"/>
                </a:solidFill>
                <a:latin typeface="Courier New"/>
                <a:cs typeface="Courier New"/>
              </a:rPr>
              <a:t>0</a:t>
            </a:r>
            <a:endParaRPr sz="900">
              <a:latin typeface="Courier New"/>
              <a:cs typeface="Courier New"/>
            </a:endParaRPr>
          </a:p>
        </p:txBody>
      </p:sp>
      <p:sp>
        <p:nvSpPr>
          <p:cNvPr id="19" name="object 12">
            <a:extLst>
              <a:ext uri="{FF2B5EF4-FFF2-40B4-BE49-F238E27FC236}">
                <a16:creationId xmlns:a16="http://schemas.microsoft.com/office/drawing/2014/main" id="{9AE09311-F94F-479C-A79E-F1179497F8B2}"/>
              </a:ext>
            </a:extLst>
          </p:cNvPr>
          <p:cNvSpPr txBox="1"/>
          <p:nvPr/>
        </p:nvSpPr>
        <p:spPr>
          <a:xfrm>
            <a:off x="2892362" y="4532356"/>
            <a:ext cx="1732914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-10" dirty="0">
                <a:solidFill>
                  <a:srgbClr val="00AF4F"/>
                </a:solidFill>
                <a:latin typeface="Courier New"/>
                <a:cs typeface="Courier New"/>
              </a:rPr>
              <a:t>00010011</a:t>
            </a:r>
            <a:endParaRPr sz="280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857968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F52FFB02-3835-4402-A525-338FF886F8F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6B9CE4EA-50EE-4995-9064-2050C1F97CE6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A9283BA6-0ADA-4677-93DB-06D0D7E0F0EB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9E9679F1-9944-4EC3-803E-F74A14B299A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5821ADFF-6880-440C-931C-F15C39B53CDB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B80A3AA1-0944-4ABA-93A6-67C6023B98A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453566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7975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Prefixes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E10AA42E-2BDD-404D-9A82-2DCE253923BD}"/>
              </a:ext>
            </a:extLst>
          </p:cNvPr>
          <p:cNvSpPr txBox="1"/>
          <p:nvPr/>
        </p:nvSpPr>
        <p:spPr>
          <a:xfrm>
            <a:off x="578283" y="3326727"/>
            <a:ext cx="120650" cy="77216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grpSp>
        <p:nvGrpSpPr>
          <p:cNvPr id="11" name="object 4">
            <a:extLst>
              <a:ext uri="{FF2B5EF4-FFF2-40B4-BE49-F238E27FC236}">
                <a16:creationId xmlns:a16="http://schemas.microsoft.com/office/drawing/2014/main" id="{2E36764C-59A8-4163-AF0A-578E0F7342D1}"/>
              </a:ext>
            </a:extLst>
          </p:cNvPr>
          <p:cNvGrpSpPr/>
          <p:nvPr/>
        </p:nvGrpSpPr>
        <p:grpSpPr>
          <a:xfrm>
            <a:off x="2292706" y="2300757"/>
            <a:ext cx="4481830" cy="295910"/>
            <a:chOff x="2250363" y="1059486"/>
            <a:chExt cx="4481830" cy="295910"/>
          </a:xfrm>
        </p:grpSpPr>
        <p:sp>
          <p:nvSpPr>
            <p:cNvPr id="12" name="object 5">
              <a:extLst>
                <a:ext uri="{FF2B5EF4-FFF2-40B4-BE49-F238E27FC236}">
                  <a16:creationId xmlns:a16="http://schemas.microsoft.com/office/drawing/2014/main" id="{98F0CFB0-8048-4747-9E5D-5B66574E92BD}"/>
                </a:ext>
              </a:extLst>
            </p:cNvPr>
            <p:cNvSpPr/>
            <p:nvPr/>
          </p:nvSpPr>
          <p:spPr>
            <a:xfrm>
              <a:off x="2332799" y="1221119"/>
              <a:ext cx="4317365" cy="1270"/>
            </a:xfrm>
            <a:custGeom>
              <a:avLst/>
              <a:gdLst/>
              <a:ahLst/>
              <a:cxnLst/>
              <a:rect l="l" t="t" r="r" b="b"/>
              <a:pathLst>
                <a:path w="4317365" h="1269">
                  <a:moveTo>
                    <a:pt x="0" y="0"/>
                  </a:moveTo>
                  <a:lnTo>
                    <a:pt x="4316755" y="723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6">
              <a:extLst>
                <a:ext uri="{FF2B5EF4-FFF2-40B4-BE49-F238E27FC236}">
                  <a16:creationId xmlns:a16="http://schemas.microsoft.com/office/drawing/2014/main" id="{9E89010F-4D3A-4281-9457-2B086227D288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50363" y="1177203"/>
              <a:ext cx="88201" cy="88201"/>
            </a:xfrm>
            <a:prstGeom prst="rect">
              <a:avLst/>
            </a:prstGeom>
          </p:spPr>
        </p:pic>
        <p:pic>
          <p:nvPicPr>
            <p:cNvPr id="14" name="object 7">
              <a:extLst>
                <a:ext uri="{FF2B5EF4-FFF2-40B4-BE49-F238E27FC236}">
                  <a16:creationId xmlns:a16="http://schemas.microsoft.com/office/drawing/2014/main" id="{EC3E33F7-F4A3-4C9C-9AC1-21DBD1BCD0FD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43801" y="1177558"/>
              <a:ext cx="88201" cy="88201"/>
            </a:xfrm>
            <a:prstGeom prst="rect">
              <a:avLst/>
            </a:prstGeom>
          </p:spPr>
        </p:pic>
        <p:sp>
          <p:nvSpPr>
            <p:cNvPr id="15" name="object 8">
              <a:extLst>
                <a:ext uri="{FF2B5EF4-FFF2-40B4-BE49-F238E27FC236}">
                  <a16:creationId xmlns:a16="http://schemas.microsoft.com/office/drawing/2014/main" id="{C73B904D-E65E-4513-9044-5B5CD9593495}"/>
                </a:ext>
              </a:extLst>
            </p:cNvPr>
            <p:cNvSpPr/>
            <p:nvPr/>
          </p:nvSpPr>
          <p:spPr>
            <a:xfrm>
              <a:off x="3923639" y="1059486"/>
              <a:ext cx="1134110" cy="295910"/>
            </a:xfrm>
            <a:custGeom>
              <a:avLst/>
              <a:gdLst/>
              <a:ahLst/>
              <a:cxnLst/>
              <a:rect l="l" t="t" r="r" b="b"/>
              <a:pathLst>
                <a:path w="1134110" h="295909">
                  <a:moveTo>
                    <a:pt x="1133640" y="0"/>
                  </a:moveTo>
                  <a:lnTo>
                    <a:pt x="0" y="0"/>
                  </a:lnTo>
                  <a:lnTo>
                    <a:pt x="0" y="295909"/>
                  </a:lnTo>
                  <a:lnTo>
                    <a:pt x="567004" y="295909"/>
                  </a:lnTo>
                  <a:lnTo>
                    <a:pt x="1133640" y="295909"/>
                  </a:lnTo>
                  <a:lnTo>
                    <a:pt x="11336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9">
            <a:extLst>
              <a:ext uri="{FF2B5EF4-FFF2-40B4-BE49-F238E27FC236}">
                <a16:creationId xmlns:a16="http://schemas.microsoft.com/office/drawing/2014/main" id="{B583D2AF-29CB-4A1B-ABE1-4D4E9BB00B43}"/>
              </a:ext>
            </a:extLst>
          </p:cNvPr>
          <p:cNvSpPr txBox="1"/>
          <p:nvPr/>
        </p:nvSpPr>
        <p:spPr>
          <a:xfrm>
            <a:off x="4229406" y="2333409"/>
            <a:ext cx="608330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100" dirty="0">
                <a:latin typeface="Microsoft Sans Serif"/>
                <a:cs typeface="Microsoft Sans Serif"/>
              </a:rPr>
              <a:t>32</a:t>
            </a:r>
            <a:r>
              <a:rPr sz="1350" spc="70" dirty="0">
                <a:latin typeface="Microsoft Sans Serif"/>
                <a:cs typeface="Microsoft Sans Serif"/>
              </a:rPr>
              <a:t> </a:t>
            </a:r>
            <a:r>
              <a:rPr sz="1350" spc="55" dirty="0">
                <a:latin typeface="Microsoft Sans Serif"/>
                <a:cs typeface="Microsoft Sans Serif"/>
              </a:rPr>
              <a:t>bits</a:t>
            </a:r>
            <a:endParaRPr sz="1350">
              <a:latin typeface="Microsoft Sans Serif"/>
              <a:cs typeface="Microsoft Sans Serif"/>
            </a:endParaRPr>
          </a:p>
        </p:txBody>
      </p:sp>
      <p:grpSp>
        <p:nvGrpSpPr>
          <p:cNvPr id="17" name="object 10">
            <a:extLst>
              <a:ext uri="{FF2B5EF4-FFF2-40B4-BE49-F238E27FC236}">
                <a16:creationId xmlns:a16="http://schemas.microsoft.com/office/drawing/2014/main" id="{6BF39A8A-37E9-4A03-8E3C-E5630EF404E1}"/>
              </a:ext>
            </a:extLst>
          </p:cNvPr>
          <p:cNvGrpSpPr/>
          <p:nvPr/>
        </p:nvGrpSpPr>
        <p:grpSpPr>
          <a:xfrm>
            <a:off x="2292706" y="2948749"/>
            <a:ext cx="4481195" cy="296545"/>
            <a:chOff x="2250363" y="1707478"/>
            <a:chExt cx="4481195" cy="296545"/>
          </a:xfrm>
        </p:grpSpPr>
        <p:sp>
          <p:nvSpPr>
            <p:cNvPr id="18" name="object 11">
              <a:extLst>
                <a:ext uri="{FF2B5EF4-FFF2-40B4-BE49-F238E27FC236}">
                  <a16:creationId xmlns:a16="http://schemas.microsoft.com/office/drawing/2014/main" id="{7F961763-E10F-403E-B134-6AC67B1B3309}"/>
                </a:ext>
              </a:extLst>
            </p:cNvPr>
            <p:cNvSpPr/>
            <p:nvPr/>
          </p:nvSpPr>
          <p:spPr>
            <a:xfrm>
              <a:off x="2332799" y="1868756"/>
              <a:ext cx="3075305" cy="1270"/>
            </a:xfrm>
            <a:custGeom>
              <a:avLst/>
              <a:gdLst/>
              <a:ahLst/>
              <a:cxnLst/>
              <a:rect l="l" t="t" r="r" b="b"/>
              <a:pathLst>
                <a:path w="3075304" h="1269">
                  <a:moveTo>
                    <a:pt x="0" y="0"/>
                  </a:moveTo>
                  <a:lnTo>
                    <a:pt x="3074758" y="723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2">
              <a:extLst>
                <a:ext uri="{FF2B5EF4-FFF2-40B4-BE49-F238E27FC236}">
                  <a16:creationId xmlns:a16="http://schemas.microsoft.com/office/drawing/2014/main" id="{2A77C3D9-E187-45C2-8198-2ACB701D3E6F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50363" y="1824839"/>
              <a:ext cx="88201" cy="88201"/>
            </a:xfrm>
            <a:prstGeom prst="rect">
              <a:avLst/>
            </a:prstGeom>
          </p:spPr>
        </p:pic>
        <p:pic>
          <p:nvPicPr>
            <p:cNvPr id="20" name="object 13">
              <a:extLst>
                <a:ext uri="{FF2B5EF4-FFF2-40B4-BE49-F238E27FC236}">
                  <a16:creationId xmlns:a16="http://schemas.microsoft.com/office/drawing/2014/main" id="{CB948525-1D95-4816-82B3-6A5D9DE01A0D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01805" y="1825207"/>
              <a:ext cx="88188" cy="88188"/>
            </a:xfrm>
            <a:prstGeom prst="rect">
              <a:avLst/>
            </a:prstGeom>
          </p:spPr>
        </p:pic>
        <p:sp>
          <p:nvSpPr>
            <p:cNvPr id="21" name="object 14">
              <a:extLst>
                <a:ext uri="{FF2B5EF4-FFF2-40B4-BE49-F238E27FC236}">
                  <a16:creationId xmlns:a16="http://schemas.microsoft.com/office/drawing/2014/main" id="{49175CD0-3680-45F1-9E76-4AC0AAEF6E51}"/>
                </a:ext>
              </a:extLst>
            </p:cNvPr>
            <p:cNvSpPr/>
            <p:nvPr/>
          </p:nvSpPr>
          <p:spPr>
            <a:xfrm>
              <a:off x="3491636" y="1707478"/>
              <a:ext cx="972185" cy="296545"/>
            </a:xfrm>
            <a:custGeom>
              <a:avLst/>
              <a:gdLst/>
              <a:ahLst/>
              <a:cxnLst/>
              <a:rect l="l" t="t" r="r" b="b"/>
              <a:pathLst>
                <a:path w="972185" h="296544">
                  <a:moveTo>
                    <a:pt x="971638" y="0"/>
                  </a:moveTo>
                  <a:lnTo>
                    <a:pt x="0" y="0"/>
                  </a:lnTo>
                  <a:lnTo>
                    <a:pt x="0" y="295922"/>
                  </a:lnTo>
                  <a:lnTo>
                    <a:pt x="486003" y="295922"/>
                  </a:lnTo>
                  <a:lnTo>
                    <a:pt x="971638" y="295922"/>
                  </a:lnTo>
                  <a:lnTo>
                    <a:pt x="97163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15">
              <a:extLst>
                <a:ext uri="{FF2B5EF4-FFF2-40B4-BE49-F238E27FC236}">
                  <a16:creationId xmlns:a16="http://schemas.microsoft.com/office/drawing/2014/main" id="{A8ED2E3A-3C71-4A3A-AFF1-779EEB059959}"/>
                </a:ext>
              </a:extLst>
            </p:cNvPr>
            <p:cNvSpPr/>
            <p:nvPr/>
          </p:nvSpPr>
          <p:spPr>
            <a:xfrm>
              <a:off x="5572074" y="1868756"/>
              <a:ext cx="1076960" cy="1270"/>
            </a:xfrm>
            <a:custGeom>
              <a:avLst/>
              <a:gdLst/>
              <a:ahLst/>
              <a:cxnLst/>
              <a:rect l="l" t="t" r="r" b="b"/>
              <a:pathLst>
                <a:path w="1076959" h="1269">
                  <a:moveTo>
                    <a:pt x="0" y="0"/>
                  </a:moveTo>
                  <a:lnTo>
                    <a:pt x="1076769" y="723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16">
              <a:extLst>
                <a:ext uri="{FF2B5EF4-FFF2-40B4-BE49-F238E27FC236}">
                  <a16:creationId xmlns:a16="http://schemas.microsoft.com/office/drawing/2014/main" id="{5940BCCC-D8EB-4ABB-B559-C0E769D62674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89638" y="1824839"/>
              <a:ext cx="88201" cy="88201"/>
            </a:xfrm>
            <a:prstGeom prst="rect">
              <a:avLst/>
            </a:prstGeom>
          </p:spPr>
        </p:pic>
        <p:pic>
          <p:nvPicPr>
            <p:cNvPr id="24" name="object 17">
              <a:extLst>
                <a:ext uri="{FF2B5EF4-FFF2-40B4-BE49-F238E27FC236}">
                  <a16:creationId xmlns:a16="http://schemas.microsoft.com/office/drawing/2014/main" id="{B9639DE1-F725-4D4B-BE23-AB7C25870DB6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643077" y="1825207"/>
              <a:ext cx="88201" cy="88188"/>
            </a:xfrm>
            <a:prstGeom prst="rect">
              <a:avLst/>
            </a:prstGeom>
          </p:spPr>
        </p:pic>
        <p:sp>
          <p:nvSpPr>
            <p:cNvPr id="25" name="object 18">
              <a:extLst>
                <a:ext uri="{FF2B5EF4-FFF2-40B4-BE49-F238E27FC236}">
                  <a16:creationId xmlns:a16="http://schemas.microsoft.com/office/drawing/2014/main" id="{5D1F7B5B-2827-4360-8156-33B7D8DCFC35}"/>
                </a:ext>
              </a:extLst>
            </p:cNvPr>
            <p:cNvSpPr/>
            <p:nvPr/>
          </p:nvSpPr>
          <p:spPr>
            <a:xfrm>
              <a:off x="5760364" y="1707478"/>
              <a:ext cx="702310" cy="296545"/>
            </a:xfrm>
            <a:custGeom>
              <a:avLst/>
              <a:gdLst/>
              <a:ahLst/>
              <a:cxnLst/>
              <a:rect l="l" t="t" r="r" b="b"/>
              <a:pathLst>
                <a:path w="702310" h="296544">
                  <a:moveTo>
                    <a:pt x="701992" y="0"/>
                  </a:moveTo>
                  <a:lnTo>
                    <a:pt x="0" y="0"/>
                  </a:lnTo>
                  <a:lnTo>
                    <a:pt x="0" y="295922"/>
                  </a:lnTo>
                  <a:lnTo>
                    <a:pt x="350989" y="295922"/>
                  </a:lnTo>
                  <a:lnTo>
                    <a:pt x="701992" y="295922"/>
                  </a:lnTo>
                  <a:lnTo>
                    <a:pt x="7019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19">
            <a:extLst>
              <a:ext uri="{FF2B5EF4-FFF2-40B4-BE49-F238E27FC236}">
                <a16:creationId xmlns:a16="http://schemas.microsoft.com/office/drawing/2014/main" id="{BB4E872B-BF33-4799-BACD-224F40C21138}"/>
              </a:ext>
            </a:extLst>
          </p:cNvPr>
          <p:cNvSpPr txBox="1"/>
          <p:nvPr/>
        </p:nvSpPr>
        <p:spPr>
          <a:xfrm>
            <a:off x="796862" y="2981414"/>
            <a:ext cx="7666355" cy="18008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31795">
              <a:lnSpc>
                <a:spcPct val="100000"/>
              </a:lnSpc>
              <a:spcBef>
                <a:spcPts val="100"/>
              </a:spcBef>
              <a:tabLst>
                <a:tab pos="5120005" algn="l"/>
              </a:tabLst>
            </a:pPr>
            <a:r>
              <a:rPr sz="1350" spc="100" dirty="0">
                <a:latin typeface="Microsoft Sans Serif"/>
                <a:cs typeface="Microsoft Sans Serif"/>
              </a:rPr>
              <a:t>27</a:t>
            </a:r>
            <a:r>
              <a:rPr sz="1350" spc="70" dirty="0">
                <a:latin typeface="Microsoft Sans Serif"/>
                <a:cs typeface="Microsoft Sans Serif"/>
              </a:rPr>
              <a:t> </a:t>
            </a:r>
            <a:r>
              <a:rPr sz="1350" spc="60" dirty="0">
                <a:latin typeface="Microsoft Sans Serif"/>
                <a:cs typeface="Microsoft Sans Serif"/>
              </a:rPr>
              <a:t>bits</a:t>
            </a:r>
            <a:r>
              <a:rPr sz="1350" dirty="0">
                <a:latin typeface="Microsoft Sans Serif"/>
                <a:cs typeface="Microsoft Sans Serif"/>
              </a:rPr>
              <a:t>	</a:t>
            </a:r>
            <a:r>
              <a:rPr sz="1350" spc="105" dirty="0">
                <a:latin typeface="Microsoft Sans Serif"/>
                <a:cs typeface="Microsoft Sans Serif"/>
              </a:rPr>
              <a:t>5</a:t>
            </a:r>
            <a:r>
              <a:rPr sz="1350" spc="60" dirty="0">
                <a:latin typeface="Microsoft Sans Serif"/>
                <a:cs typeface="Microsoft Sans Serif"/>
              </a:rPr>
              <a:t> </a:t>
            </a:r>
            <a:r>
              <a:rPr sz="1350" spc="55" dirty="0">
                <a:latin typeface="Microsoft Sans Serif"/>
                <a:cs typeface="Microsoft Sans Serif"/>
              </a:rPr>
              <a:t>bits</a:t>
            </a:r>
            <a:endParaRPr sz="1350">
              <a:latin typeface="Microsoft Sans Serif"/>
              <a:cs typeface="Microsoft Sans Serif"/>
            </a:endParaRPr>
          </a:p>
          <a:p>
            <a:pPr marL="50800" marR="43180">
              <a:lnSpc>
                <a:spcPct val="116599"/>
              </a:lnSpc>
              <a:spcBef>
                <a:spcPts val="1440"/>
              </a:spcBef>
            </a:pPr>
            <a:r>
              <a:rPr sz="2100" dirty="0">
                <a:latin typeface="Arial MT"/>
                <a:cs typeface="Arial MT"/>
              </a:rPr>
              <a:t>A</a:t>
            </a:r>
            <a:r>
              <a:rPr sz="2100" spc="-1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range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of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IP</a:t>
            </a:r>
            <a:r>
              <a:rPr sz="2100" spc="-5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addresses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given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prefix,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e.g.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192.0.2.128/27 </a:t>
            </a:r>
            <a:r>
              <a:rPr sz="2100" dirty="0">
                <a:latin typeface="Arial MT"/>
                <a:cs typeface="Arial MT"/>
              </a:rPr>
              <a:t>In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this</a:t>
            </a:r>
            <a:r>
              <a:rPr sz="2100" spc="-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example:</a:t>
            </a:r>
            <a:endParaRPr sz="2100">
              <a:latin typeface="Arial MT"/>
              <a:cs typeface="Arial MT"/>
            </a:endParaRPr>
          </a:p>
          <a:p>
            <a:pPr marL="351155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51155" algn="l"/>
              </a:tabLst>
            </a:pPr>
            <a:r>
              <a:rPr sz="1800" dirty="0">
                <a:latin typeface="Arial MT"/>
                <a:cs typeface="Arial MT"/>
              </a:rPr>
              <a:t>How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many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addresses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are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available?</a:t>
            </a:r>
            <a:endParaRPr sz="1800">
              <a:latin typeface="Arial MT"/>
              <a:cs typeface="Arial MT"/>
            </a:endParaRPr>
          </a:p>
          <a:p>
            <a:pPr marL="351155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51155" algn="l"/>
              </a:tabLst>
            </a:pPr>
            <a:r>
              <a:rPr sz="1800" dirty="0">
                <a:latin typeface="Arial MT"/>
                <a:cs typeface="Arial MT"/>
              </a:rPr>
              <a:t>What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are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the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lowest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and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highest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addresses?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7" name="object 20">
            <a:extLst>
              <a:ext uri="{FF2B5EF4-FFF2-40B4-BE49-F238E27FC236}">
                <a16:creationId xmlns:a16="http://schemas.microsoft.com/office/drawing/2014/main" id="{68D38932-4303-4D96-B93C-55CD218CFAD3}"/>
              </a:ext>
            </a:extLst>
          </p:cNvPr>
          <p:cNvSpPr/>
          <p:nvPr/>
        </p:nvSpPr>
        <p:spPr>
          <a:xfrm>
            <a:off x="2292706" y="2625471"/>
            <a:ext cx="3239770" cy="323850"/>
          </a:xfrm>
          <a:custGeom>
            <a:avLst/>
            <a:gdLst/>
            <a:ahLst/>
            <a:cxnLst/>
            <a:rect l="l" t="t" r="r" b="b"/>
            <a:pathLst>
              <a:path w="3239770" h="323850">
                <a:moveTo>
                  <a:pt x="3239274" y="0"/>
                </a:moveTo>
                <a:lnTo>
                  <a:pt x="0" y="0"/>
                </a:lnTo>
                <a:lnTo>
                  <a:pt x="0" y="323646"/>
                </a:lnTo>
                <a:lnTo>
                  <a:pt x="1619631" y="323646"/>
                </a:lnTo>
                <a:lnTo>
                  <a:pt x="3239274" y="323646"/>
                </a:lnTo>
                <a:lnTo>
                  <a:pt x="3239274" y="0"/>
                </a:lnTo>
                <a:close/>
              </a:path>
            </a:pathLst>
          </a:custGeom>
          <a:solidFill>
            <a:srgbClr val="00B7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1">
            <a:extLst>
              <a:ext uri="{FF2B5EF4-FFF2-40B4-BE49-F238E27FC236}">
                <a16:creationId xmlns:a16="http://schemas.microsoft.com/office/drawing/2014/main" id="{A1E2D61C-47A1-47BB-B2B4-64BC1629CDEC}"/>
              </a:ext>
            </a:extLst>
          </p:cNvPr>
          <p:cNvSpPr txBox="1"/>
          <p:nvPr/>
        </p:nvSpPr>
        <p:spPr>
          <a:xfrm>
            <a:off x="2292706" y="2625471"/>
            <a:ext cx="3239770" cy="323850"/>
          </a:xfrm>
          <a:prstGeom prst="rect">
            <a:avLst/>
          </a:prstGeom>
          <a:ln w="9359">
            <a:solidFill>
              <a:srgbClr val="000000"/>
            </a:solidFill>
          </a:ln>
        </p:spPr>
        <p:txBody>
          <a:bodyPr vert="horz" wrap="square" lIns="0" tIns="2413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90"/>
              </a:spcBef>
            </a:pPr>
            <a:r>
              <a:rPr sz="1800" dirty="0">
                <a:solidFill>
                  <a:srgbClr val="FFFFFF"/>
                </a:solidFill>
                <a:latin typeface="Arial MT"/>
                <a:cs typeface="Arial MT"/>
              </a:rPr>
              <a:t>Prefix</a:t>
            </a:r>
            <a:r>
              <a:rPr sz="1800" spc="-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800" spc="-25" dirty="0">
                <a:solidFill>
                  <a:srgbClr val="FFFFFF"/>
                </a:solidFill>
                <a:latin typeface="Arial MT"/>
                <a:cs typeface="Arial MT"/>
              </a:rPr>
              <a:t>/27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9" name="object 22">
            <a:extLst>
              <a:ext uri="{FF2B5EF4-FFF2-40B4-BE49-F238E27FC236}">
                <a16:creationId xmlns:a16="http://schemas.microsoft.com/office/drawing/2014/main" id="{26581046-A495-44F1-BD3D-BA5AEA357178}"/>
              </a:ext>
            </a:extLst>
          </p:cNvPr>
          <p:cNvSpPr/>
          <p:nvPr/>
        </p:nvSpPr>
        <p:spPr>
          <a:xfrm>
            <a:off x="5531981" y="2625471"/>
            <a:ext cx="1242060" cy="323850"/>
          </a:xfrm>
          <a:custGeom>
            <a:avLst/>
            <a:gdLst/>
            <a:ahLst/>
            <a:cxnLst/>
            <a:rect l="l" t="t" r="r" b="b"/>
            <a:pathLst>
              <a:path w="1242059" h="323850">
                <a:moveTo>
                  <a:pt x="1241640" y="0"/>
                </a:moveTo>
                <a:lnTo>
                  <a:pt x="0" y="0"/>
                </a:lnTo>
                <a:lnTo>
                  <a:pt x="0" y="323646"/>
                </a:lnTo>
                <a:lnTo>
                  <a:pt x="621004" y="323646"/>
                </a:lnTo>
                <a:lnTo>
                  <a:pt x="1241640" y="323646"/>
                </a:lnTo>
                <a:lnTo>
                  <a:pt x="1241640" y="0"/>
                </a:lnTo>
                <a:close/>
              </a:path>
            </a:pathLst>
          </a:custGeom>
          <a:solidFill>
            <a:srgbClr val="00B7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23">
            <a:extLst>
              <a:ext uri="{FF2B5EF4-FFF2-40B4-BE49-F238E27FC236}">
                <a16:creationId xmlns:a16="http://schemas.microsoft.com/office/drawing/2014/main" id="{E2DD7ABA-68C9-492D-836D-B333D9A114CE}"/>
              </a:ext>
            </a:extLst>
          </p:cNvPr>
          <p:cNvSpPr txBox="1"/>
          <p:nvPr/>
        </p:nvSpPr>
        <p:spPr>
          <a:xfrm>
            <a:off x="5531981" y="2625471"/>
            <a:ext cx="1242060" cy="323850"/>
          </a:xfrm>
          <a:prstGeom prst="rect">
            <a:avLst/>
          </a:prstGeom>
          <a:ln w="9359">
            <a:solidFill>
              <a:srgbClr val="000000"/>
            </a:solidFill>
          </a:ln>
        </p:spPr>
        <p:txBody>
          <a:bodyPr vert="horz" wrap="square" lIns="0" tIns="24130" rIns="0" bIns="0" rtlCol="0">
            <a:spAutoFit/>
          </a:bodyPr>
          <a:lstStyle/>
          <a:p>
            <a:pPr marL="386080">
              <a:lnSpc>
                <a:spcPct val="100000"/>
              </a:lnSpc>
              <a:spcBef>
                <a:spcPts val="190"/>
              </a:spcBef>
            </a:pPr>
            <a:r>
              <a:rPr sz="1800" spc="-20" dirty="0">
                <a:solidFill>
                  <a:srgbClr val="FFFFFF"/>
                </a:solidFill>
                <a:latin typeface="Arial MT"/>
                <a:cs typeface="Arial MT"/>
              </a:rPr>
              <a:t>Host</a:t>
            </a:r>
            <a:endParaRPr sz="18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3690446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_1" descr="KENET-Watermark.png">
            <a:extLst>
              <a:ext uri="{FF2B5EF4-FFF2-40B4-BE49-F238E27FC236}">
                <a16:creationId xmlns:a16="http://schemas.microsoft.com/office/drawing/2014/main" id="{E7A1157C-A7F1-4947-A5E1-26B97292DE0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6FCECBDF-ADC8-44EC-BBB2-3B2F647B76D4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CFBF5D2F-5E25-4873-9790-C17301687B3C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1" descr="J:\Business\KENET\Kenet-logo.png">
            <a:extLst>
              <a:ext uri="{FF2B5EF4-FFF2-40B4-BE49-F238E27FC236}">
                <a16:creationId xmlns:a16="http://schemas.microsoft.com/office/drawing/2014/main" id="{D4A227A1-1CEA-4F08-8695-25B22D8B4F64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8" name="TextShape 3">
            <a:extLst>
              <a:ext uri="{FF2B5EF4-FFF2-40B4-BE49-F238E27FC236}">
                <a16:creationId xmlns:a16="http://schemas.microsoft.com/office/drawing/2014/main" id="{B67B4972-29A2-45C6-A316-2EFEB3B3CA49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CD500597-BB18-4D99-A8E0-2933AFE6178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3558" y="1219680"/>
            <a:ext cx="80968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7975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Prefixes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A972A1D1-C448-4016-B24E-0A990E4CBB18}"/>
              </a:ext>
            </a:extLst>
          </p:cNvPr>
          <p:cNvSpPr txBox="1"/>
          <p:nvPr/>
        </p:nvSpPr>
        <p:spPr>
          <a:xfrm>
            <a:off x="578283" y="3092841"/>
            <a:ext cx="120650" cy="77216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2100" spc="-50" dirty="0">
                <a:latin typeface="Arial MT"/>
                <a:cs typeface="Arial MT"/>
              </a:rPr>
              <a:t>•</a:t>
            </a:r>
            <a:endParaRPr sz="2100">
              <a:latin typeface="Arial MT"/>
              <a:cs typeface="Arial MT"/>
            </a:endParaRPr>
          </a:p>
        </p:txBody>
      </p:sp>
      <p:grpSp>
        <p:nvGrpSpPr>
          <p:cNvPr id="11" name="object 4">
            <a:extLst>
              <a:ext uri="{FF2B5EF4-FFF2-40B4-BE49-F238E27FC236}">
                <a16:creationId xmlns:a16="http://schemas.microsoft.com/office/drawing/2014/main" id="{A6FD772F-15E9-4C51-9488-9544F17B484B}"/>
              </a:ext>
            </a:extLst>
          </p:cNvPr>
          <p:cNvGrpSpPr/>
          <p:nvPr/>
        </p:nvGrpSpPr>
        <p:grpSpPr>
          <a:xfrm>
            <a:off x="2292706" y="2066871"/>
            <a:ext cx="4481830" cy="295910"/>
            <a:chOff x="2250363" y="1059486"/>
            <a:chExt cx="4481830" cy="295910"/>
          </a:xfrm>
        </p:grpSpPr>
        <p:sp>
          <p:nvSpPr>
            <p:cNvPr id="12" name="object 5">
              <a:extLst>
                <a:ext uri="{FF2B5EF4-FFF2-40B4-BE49-F238E27FC236}">
                  <a16:creationId xmlns:a16="http://schemas.microsoft.com/office/drawing/2014/main" id="{52C565D3-EFA7-492D-9162-755DB24F679F}"/>
                </a:ext>
              </a:extLst>
            </p:cNvPr>
            <p:cNvSpPr/>
            <p:nvPr/>
          </p:nvSpPr>
          <p:spPr>
            <a:xfrm>
              <a:off x="2332799" y="1221119"/>
              <a:ext cx="4317365" cy="1270"/>
            </a:xfrm>
            <a:custGeom>
              <a:avLst/>
              <a:gdLst/>
              <a:ahLst/>
              <a:cxnLst/>
              <a:rect l="l" t="t" r="r" b="b"/>
              <a:pathLst>
                <a:path w="4317365" h="1269">
                  <a:moveTo>
                    <a:pt x="0" y="0"/>
                  </a:moveTo>
                  <a:lnTo>
                    <a:pt x="4316755" y="723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6">
              <a:extLst>
                <a:ext uri="{FF2B5EF4-FFF2-40B4-BE49-F238E27FC236}">
                  <a16:creationId xmlns:a16="http://schemas.microsoft.com/office/drawing/2014/main" id="{B9C14FD3-D5FD-4863-884F-31CE03CEE549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50363" y="1177203"/>
              <a:ext cx="88201" cy="88201"/>
            </a:xfrm>
            <a:prstGeom prst="rect">
              <a:avLst/>
            </a:prstGeom>
          </p:spPr>
        </p:pic>
        <p:pic>
          <p:nvPicPr>
            <p:cNvPr id="14" name="object 7">
              <a:extLst>
                <a:ext uri="{FF2B5EF4-FFF2-40B4-BE49-F238E27FC236}">
                  <a16:creationId xmlns:a16="http://schemas.microsoft.com/office/drawing/2014/main" id="{927303DD-83E5-4538-93C2-4ADEBF5BE82B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43801" y="1177558"/>
              <a:ext cx="88201" cy="88201"/>
            </a:xfrm>
            <a:prstGeom prst="rect">
              <a:avLst/>
            </a:prstGeom>
          </p:spPr>
        </p:pic>
        <p:sp>
          <p:nvSpPr>
            <p:cNvPr id="15" name="object 8">
              <a:extLst>
                <a:ext uri="{FF2B5EF4-FFF2-40B4-BE49-F238E27FC236}">
                  <a16:creationId xmlns:a16="http://schemas.microsoft.com/office/drawing/2014/main" id="{9ADE1318-7724-49FE-AED5-93E04B25963A}"/>
                </a:ext>
              </a:extLst>
            </p:cNvPr>
            <p:cNvSpPr/>
            <p:nvPr/>
          </p:nvSpPr>
          <p:spPr>
            <a:xfrm>
              <a:off x="3923639" y="1059486"/>
              <a:ext cx="1134110" cy="295910"/>
            </a:xfrm>
            <a:custGeom>
              <a:avLst/>
              <a:gdLst/>
              <a:ahLst/>
              <a:cxnLst/>
              <a:rect l="l" t="t" r="r" b="b"/>
              <a:pathLst>
                <a:path w="1134110" h="295909">
                  <a:moveTo>
                    <a:pt x="1133640" y="0"/>
                  </a:moveTo>
                  <a:lnTo>
                    <a:pt x="0" y="0"/>
                  </a:lnTo>
                  <a:lnTo>
                    <a:pt x="0" y="295909"/>
                  </a:lnTo>
                  <a:lnTo>
                    <a:pt x="567004" y="295909"/>
                  </a:lnTo>
                  <a:lnTo>
                    <a:pt x="1133640" y="295909"/>
                  </a:lnTo>
                  <a:lnTo>
                    <a:pt x="11336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9">
            <a:extLst>
              <a:ext uri="{FF2B5EF4-FFF2-40B4-BE49-F238E27FC236}">
                <a16:creationId xmlns:a16="http://schemas.microsoft.com/office/drawing/2014/main" id="{AD90118F-2041-460D-B10D-E881389F347E}"/>
              </a:ext>
            </a:extLst>
          </p:cNvPr>
          <p:cNvSpPr txBox="1"/>
          <p:nvPr/>
        </p:nvSpPr>
        <p:spPr>
          <a:xfrm>
            <a:off x="4229406" y="2099523"/>
            <a:ext cx="608330" cy="23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100" dirty="0">
                <a:latin typeface="Microsoft Sans Serif"/>
                <a:cs typeface="Microsoft Sans Serif"/>
              </a:rPr>
              <a:t>32</a:t>
            </a:r>
            <a:r>
              <a:rPr sz="1350" spc="70" dirty="0">
                <a:latin typeface="Microsoft Sans Serif"/>
                <a:cs typeface="Microsoft Sans Serif"/>
              </a:rPr>
              <a:t> </a:t>
            </a:r>
            <a:r>
              <a:rPr sz="1350" spc="55" dirty="0">
                <a:latin typeface="Microsoft Sans Serif"/>
                <a:cs typeface="Microsoft Sans Serif"/>
              </a:rPr>
              <a:t>bits</a:t>
            </a:r>
            <a:endParaRPr sz="1350">
              <a:latin typeface="Microsoft Sans Serif"/>
              <a:cs typeface="Microsoft Sans Serif"/>
            </a:endParaRPr>
          </a:p>
        </p:txBody>
      </p:sp>
      <p:grpSp>
        <p:nvGrpSpPr>
          <p:cNvPr id="17" name="object 10">
            <a:extLst>
              <a:ext uri="{FF2B5EF4-FFF2-40B4-BE49-F238E27FC236}">
                <a16:creationId xmlns:a16="http://schemas.microsoft.com/office/drawing/2014/main" id="{F21D4D3C-9435-4424-81A4-9831B5DC5C9E}"/>
              </a:ext>
            </a:extLst>
          </p:cNvPr>
          <p:cNvGrpSpPr/>
          <p:nvPr/>
        </p:nvGrpSpPr>
        <p:grpSpPr>
          <a:xfrm>
            <a:off x="2292706" y="2714863"/>
            <a:ext cx="4481195" cy="296545"/>
            <a:chOff x="2250363" y="1707478"/>
            <a:chExt cx="4481195" cy="296545"/>
          </a:xfrm>
        </p:grpSpPr>
        <p:sp>
          <p:nvSpPr>
            <p:cNvPr id="18" name="object 11">
              <a:extLst>
                <a:ext uri="{FF2B5EF4-FFF2-40B4-BE49-F238E27FC236}">
                  <a16:creationId xmlns:a16="http://schemas.microsoft.com/office/drawing/2014/main" id="{FE7A4DF3-BC0E-43AA-9733-E3D7390FA0AF}"/>
                </a:ext>
              </a:extLst>
            </p:cNvPr>
            <p:cNvSpPr/>
            <p:nvPr/>
          </p:nvSpPr>
          <p:spPr>
            <a:xfrm>
              <a:off x="2332799" y="1868756"/>
              <a:ext cx="3075305" cy="1270"/>
            </a:xfrm>
            <a:custGeom>
              <a:avLst/>
              <a:gdLst/>
              <a:ahLst/>
              <a:cxnLst/>
              <a:rect l="l" t="t" r="r" b="b"/>
              <a:pathLst>
                <a:path w="3075304" h="1269">
                  <a:moveTo>
                    <a:pt x="0" y="0"/>
                  </a:moveTo>
                  <a:lnTo>
                    <a:pt x="3074758" y="723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2">
              <a:extLst>
                <a:ext uri="{FF2B5EF4-FFF2-40B4-BE49-F238E27FC236}">
                  <a16:creationId xmlns:a16="http://schemas.microsoft.com/office/drawing/2014/main" id="{88ECC517-7D86-498B-AC38-451A87AAD774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50363" y="1824839"/>
              <a:ext cx="88201" cy="88201"/>
            </a:xfrm>
            <a:prstGeom prst="rect">
              <a:avLst/>
            </a:prstGeom>
          </p:spPr>
        </p:pic>
        <p:pic>
          <p:nvPicPr>
            <p:cNvPr id="20" name="object 13">
              <a:extLst>
                <a:ext uri="{FF2B5EF4-FFF2-40B4-BE49-F238E27FC236}">
                  <a16:creationId xmlns:a16="http://schemas.microsoft.com/office/drawing/2014/main" id="{86721A11-A332-4383-AEAE-FBA2AAA65BDF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01805" y="1825207"/>
              <a:ext cx="88188" cy="88188"/>
            </a:xfrm>
            <a:prstGeom prst="rect">
              <a:avLst/>
            </a:prstGeom>
          </p:spPr>
        </p:pic>
        <p:sp>
          <p:nvSpPr>
            <p:cNvPr id="21" name="object 14">
              <a:extLst>
                <a:ext uri="{FF2B5EF4-FFF2-40B4-BE49-F238E27FC236}">
                  <a16:creationId xmlns:a16="http://schemas.microsoft.com/office/drawing/2014/main" id="{F5767BB9-4870-416F-AA2E-4583A5A52498}"/>
                </a:ext>
              </a:extLst>
            </p:cNvPr>
            <p:cNvSpPr/>
            <p:nvPr/>
          </p:nvSpPr>
          <p:spPr>
            <a:xfrm>
              <a:off x="3491636" y="1707478"/>
              <a:ext cx="972185" cy="296545"/>
            </a:xfrm>
            <a:custGeom>
              <a:avLst/>
              <a:gdLst/>
              <a:ahLst/>
              <a:cxnLst/>
              <a:rect l="l" t="t" r="r" b="b"/>
              <a:pathLst>
                <a:path w="972185" h="296544">
                  <a:moveTo>
                    <a:pt x="971638" y="0"/>
                  </a:moveTo>
                  <a:lnTo>
                    <a:pt x="0" y="0"/>
                  </a:lnTo>
                  <a:lnTo>
                    <a:pt x="0" y="295922"/>
                  </a:lnTo>
                  <a:lnTo>
                    <a:pt x="486003" y="295922"/>
                  </a:lnTo>
                  <a:lnTo>
                    <a:pt x="971638" y="295922"/>
                  </a:lnTo>
                  <a:lnTo>
                    <a:pt x="97163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15">
              <a:extLst>
                <a:ext uri="{FF2B5EF4-FFF2-40B4-BE49-F238E27FC236}">
                  <a16:creationId xmlns:a16="http://schemas.microsoft.com/office/drawing/2014/main" id="{25EF9D7D-6EA5-497B-97CC-D354AE52255C}"/>
                </a:ext>
              </a:extLst>
            </p:cNvPr>
            <p:cNvSpPr/>
            <p:nvPr/>
          </p:nvSpPr>
          <p:spPr>
            <a:xfrm>
              <a:off x="5572074" y="1868756"/>
              <a:ext cx="1076960" cy="1270"/>
            </a:xfrm>
            <a:custGeom>
              <a:avLst/>
              <a:gdLst/>
              <a:ahLst/>
              <a:cxnLst/>
              <a:rect l="l" t="t" r="r" b="b"/>
              <a:pathLst>
                <a:path w="1076959" h="1269">
                  <a:moveTo>
                    <a:pt x="0" y="0"/>
                  </a:moveTo>
                  <a:lnTo>
                    <a:pt x="1076769" y="723"/>
                  </a:lnTo>
                </a:path>
              </a:pathLst>
            </a:custGeom>
            <a:ln w="9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16">
              <a:extLst>
                <a:ext uri="{FF2B5EF4-FFF2-40B4-BE49-F238E27FC236}">
                  <a16:creationId xmlns:a16="http://schemas.microsoft.com/office/drawing/2014/main" id="{8790180C-A8BB-4B60-9A8F-590402CB2208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89638" y="1824839"/>
              <a:ext cx="88201" cy="88201"/>
            </a:xfrm>
            <a:prstGeom prst="rect">
              <a:avLst/>
            </a:prstGeom>
          </p:spPr>
        </p:pic>
        <p:pic>
          <p:nvPicPr>
            <p:cNvPr id="24" name="object 17">
              <a:extLst>
                <a:ext uri="{FF2B5EF4-FFF2-40B4-BE49-F238E27FC236}">
                  <a16:creationId xmlns:a16="http://schemas.microsoft.com/office/drawing/2014/main" id="{2C998196-4470-4E0B-83C4-3F187E126153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643077" y="1825207"/>
              <a:ext cx="88201" cy="88188"/>
            </a:xfrm>
            <a:prstGeom prst="rect">
              <a:avLst/>
            </a:prstGeom>
          </p:spPr>
        </p:pic>
        <p:sp>
          <p:nvSpPr>
            <p:cNvPr id="25" name="object 18">
              <a:extLst>
                <a:ext uri="{FF2B5EF4-FFF2-40B4-BE49-F238E27FC236}">
                  <a16:creationId xmlns:a16="http://schemas.microsoft.com/office/drawing/2014/main" id="{263001BB-1F84-48D0-A237-B63F6B8D78F7}"/>
                </a:ext>
              </a:extLst>
            </p:cNvPr>
            <p:cNvSpPr/>
            <p:nvPr/>
          </p:nvSpPr>
          <p:spPr>
            <a:xfrm>
              <a:off x="5760364" y="1707478"/>
              <a:ext cx="702310" cy="296545"/>
            </a:xfrm>
            <a:custGeom>
              <a:avLst/>
              <a:gdLst/>
              <a:ahLst/>
              <a:cxnLst/>
              <a:rect l="l" t="t" r="r" b="b"/>
              <a:pathLst>
                <a:path w="702310" h="296544">
                  <a:moveTo>
                    <a:pt x="701992" y="0"/>
                  </a:moveTo>
                  <a:lnTo>
                    <a:pt x="0" y="0"/>
                  </a:lnTo>
                  <a:lnTo>
                    <a:pt x="0" y="295922"/>
                  </a:lnTo>
                  <a:lnTo>
                    <a:pt x="350989" y="295922"/>
                  </a:lnTo>
                  <a:lnTo>
                    <a:pt x="701992" y="295922"/>
                  </a:lnTo>
                  <a:lnTo>
                    <a:pt x="7019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19">
            <a:extLst>
              <a:ext uri="{FF2B5EF4-FFF2-40B4-BE49-F238E27FC236}">
                <a16:creationId xmlns:a16="http://schemas.microsoft.com/office/drawing/2014/main" id="{0F3CA724-7C13-4C0D-A02E-F393FACD302D}"/>
              </a:ext>
            </a:extLst>
          </p:cNvPr>
          <p:cNvSpPr txBox="1"/>
          <p:nvPr/>
        </p:nvSpPr>
        <p:spPr>
          <a:xfrm>
            <a:off x="796862" y="2747528"/>
            <a:ext cx="7666355" cy="20497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31795">
              <a:lnSpc>
                <a:spcPct val="100000"/>
              </a:lnSpc>
              <a:spcBef>
                <a:spcPts val="100"/>
              </a:spcBef>
              <a:tabLst>
                <a:tab pos="5120005" algn="l"/>
              </a:tabLst>
            </a:pPr>
            <a:r>
              <a:rPr sz="1350" spc="100" dirty="0">
                <a:latin typeface="Microsoft Sans Serif"/>
                <a:cs typeface="Microsoft Sans Serif"/>
              </a:rPr>
              <a:t>27</a:t>
            </a:r>
            <a:r>
              <a:rPr sz="1350" spc="70" dirty="0">
                <a:latin typeface="Microsoft Sans Serif"/>
                <a:cs typeface="Microsoft Sans Serif"/>
              </a:rPr>
              <a:t> </a:t>
            </a:r>
            <a:r>
              <a:rPr sz="1350" spc="60" dirty="0">
                <a:latin typeface="Microsoft Sans Serif"/>
                <a:cs typeface="Microsoft Sans Serif"/>
              </a:rPr>
              <a:t>bits</a:t>
            </a:r>
            <a:r>
              <a:rPr sz="1350" dirty="0">
                <a:latin typeface="Microsoft Sans Serif"/>
                <a:cs typeface="Microsoft Sans Serif"/>
              </a:rPr>
              <a:t>	</a:t>
            </a:r>
            <a:r>
              <a:rPr sz="1350" spc="105" dirty="0">
                <a:latin typeface="Microsoft Sans Serif"/>
                <a:cs typeface="Microsoft Sans Serif"/>
              </a:rPr>
              <a:t>5</a:t>
            </a:r>
            <a:r>
              <a:rPr sz="1350" spc="60" dirty="0">
                <a:latin typeface="Microsoft Sans Serif"/>
                <a:cs typeface="Microsoft Sans Serif"/>
              </a:rPr>
              <a:t> </a:t>
            </a:r>
            <a:r>
              <a:rPr sz="1350" spc="55" dirty="0">
                <a:latin typeface="Microsoft Sans Serif"/>
                <a:cs typeface="Microsoft Sans Serif"/>
              </a:rPr>
              <a:t>bits</a:t>
            </a:r>
            <a:endParaRPr sz="1350">
              <a:latin typeface="Microsoft Sans Serif"/>
              <a:cs typeface="Microsoft Sans Serif"/>
            </a:endParaRPr>
          </a:p>
          <a:p>
            <a:pPr marL="50800" marR="43180">
              <a:lnSpc>
                <a:spcPct val="116599"/>
              </a:lnSpc>
              <a:spcBef>
                <a:spcPts val="1440"/>
              </a:spcBef>
            </a:pPr>
            <a:r>
              <a:rPr sz="2100" dirty="0">
                <a:latin typeface="Arial MT"/>
                <a:cs typeface="Arial MT"/>
              </a:rPr>
              <a:t>A</a:t>
            </a:r>
            <a:r>
              <a:rPr sz="2100" spc="-1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range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of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IP</a:t>
            </a:r>
            <a:r>
              <a:rPr sz="2100" spc="-5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addresses</a:t>
            </a:r>
            <a:r>
              <a:rPr sz="2100" spc="-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is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given</a:t>
            </a:r>
            <a:r>
              <a:rPr sz="2100" spc="-2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as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prefix,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e.g.</a:t>
            </a:r>
            <a:r>
              <a:rPr sz="2100" spc="-1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192.0.2.128/27 </a:t>
            </a:r>
            <a:r>
              <a:rPr sz="2100" dirty="0">
                <a:latin typeface="Arial MT"/>
                <a:cs typeface="Arial MT"/>
              </a:rPr>
              <a:t>In</a:t>
            </a:r>
            <a:r>
              <a:rPr sz="2100" spc="-2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this</a:t>
            </a:r>
            <a:r>
              <a:rPr sz="2100" spc="-5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example:</a:t>
            </a:r>
            <a:endParaRPr sz="2100">
              <a:latin typeface="Arial MT"/>
              <a:cs typeface="Arial MT"/>
            </a:endParaRPr>
          </a:p>
          <a:p>
            <a:pPr marL="351155" indent="-213995">
              <a:lnSpc>
                <a:spcPct val="100000"/>
              </a:lnSpc>
              <a:spcBef>
                <a:spcPts val="359"/>
              </a:spcBef>
              <a:buChar char="–"/>
              <a:tabLst>
                <a:tab pos="351155" algn="l"/>
              </a:tabLst>
            </a:pPr>
            <a:r>
              <a:rPr sz="1800" dirty="0">
                <a:latin typeface="Arial MT"/>
                <a:cs typeface="Arial MT"/>
              </a:rPr>
              <a:t>How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many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addresses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are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10" dirty="0">
                <a:latin typeface="Arial MT"/>
                <a:cs typeface="Arial MT"/>
              </a:rPr>
              <a:t>available?</a:t>
            </a:r>
            <a:endParaRPr sz="1800">
              <a:latin typeface="Arial MT"/>
              <a:cs typeface="Arial MT"/>
            </a:endParaRPr>
          </a:p>
          <a:p>
            <a:pPr marL="651510" lvl="1" indent="-172085">
              <a:lnSpc>
                <a:spcPct val="100000"/>
              </a:lnSpc>
              <a:spcBef>
                <a:spcPts val="320"/>
              </a:spcBef>
              <a:buChar char="•"/>
              <a:tabLst>
                <a:tab pos="651510" algn="l"/>
              </a:tabLst>
            </a:pPr>
            <a:r>
              <a:rPr sz="1600" dirty="0">
                <a:latin typeface="Arial MT"/>
                <a:cs typeface="Arial MT"/>
              </a:rPr>
              <a:t>Number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of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bits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for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the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host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=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32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–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27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=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5</a:t>
            </a:r>
            <a:r>
              <a:rPr sz="1600" spc="-20" dirty="0">
                <a:latin typeface="Arial MT"/>
                <a:cs typeface="Arial MT"/>
              </a:rPr>
              <a:t> bits</a:t>
            </a:r>
            <a:endParaRPr sz="1600">
              <a:latin typeface="Arial MT"/>
              <a:cs typeface="Arial MT"/>
            </a:endParaRPr>
          </a:p>
          <a:p>
            <a:pPr marL="651510" lvl="1" indent="-172085">
              <a:lnSpc>
                <a:spcPct val="100000"/>
              </a:lnSpc>
              <a:spcBef>
                <a:spcPts val="320"/>
              </a:spcBef>
              <a:buChar char="•"/>
              <a:tabLst>
                <a:tab pos="651510" algn="l"/>
              </a:tabLst>
            </a:pPr>
            <a:r>
              <a:rPr sz="1600" dirty="0">
                <a:latin typeface="Arial MT"/>
                <a:cs typeface="Arial MT"/>
              </a:rPr>
              <a:t>Number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of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available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addresses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=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2</a:t>
            </a:r>
            <a:r>
              <a:rPr sz="1350" baseline="30864" dirty="0">
                <a:latin typeface="Arial MT"/>
                <a:cs typeface="Arial MT"/>
              </a:rPr>
              <a:t>5</a:t>
            </a:r>
            <a:r>
              <a:rPr sz="1350" spc="277" baseline="30864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=</a:t>
            </a:r>
            <a:r>
              <a:rPr sz="1600" spc="-25" dirty="0">
                <a:latin typeface="Arial MT"/>
                <a:cs typeface="Arial MT"/>
              </a:rPr>
              <a:t> 32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7" name="object 20">
            <a:extLst>
              <a:ext uri="{FF2B5EF4-FFF2-40B4-BE49-F238E27FC236}">
                <a16:creationId xmlns:a16="http://schemas.microsoft.com/office/drawing/2014/main" id="{A6B674D6-E386-4643-9539-CD05013821FB}"/>
              </a:ext>
            </a:extLst>
          </p:cNvPr>
          <p:cNvSpPr/>
          <p:nvPr/>
        </p:nvSpPr>
        <p:spPr>
          <a:xfrm>
            <a:off x="2292706" y="2391585"/>
            <a:ext cx="3239770" cy="323850"/>
          </a:xfrm>
          <a:custGeom>
            <a:avLst/>
            <a:gdLst/>
            <a:ahLst/>
            <a:cxnLst/>
            <a:rect l="l" t="t" r="r" b="b"/>
            <a:pathLst>
              <a:path w="3239770" h="323850">
                <a:moveTo>
                  <a:pt x="3239274" y="0"/>
                </a:moveTo>
                <a:lnTo>
                  <a:pt x="0" y="0"/>
                </a:lnTo>
                <a:lnTo>
                  <a:pt x="0" y="323646"/>
                </a:lnTo>
                <a:lnTo>
                  <a:pt x="1619631" y="323646"/>
                </a:lnTo>
                <a:lnTo>
                  <a:pt x="3239274" y="323646"/>
                </a:lnTo>
                <a:lnTo>
                  <a:pt x="3239274" y="0"/>
                </a:lnTo>
                <a:close/>
              </a:path>
            </a:pathLst>
          </a:custGeom>
          <a:solidFill>
            <a:srgbClr val="00B7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1">
            <a:extLst>
              <a:ext uri="{FF2B5EF4-FFF2-40B4-BE49-F238E27FC236}">
                <a16:creationId xmlns:a16="http://schemas.microsoft.com/office/drawing/2014/main" id="{16632F0E-92FA-4F93-B18B-C819B3BC0347}"/>
              </a:ext>
            </a:extLst>
          </p:cNvPr>
          <p:cNvSpPr txBox="1"/>
          <p:nvPr/>
        </p:nvSpPr>
        <p:spPr>
          <a:xfrm>
            <a:off x="2292706" y="2391585"/>
            <a:ext cx="3239770" cy="323850"/>
          </a:xfrm>
          <a:prstGeom prst="rect">
            <a:avLst/>
          </a:prstGeom>
          <a:ln w="9359">
            <a:solidFill>
              <a:srgbClr val="000000"/>
            </a:solidFill>
          </a:ln>
        </p:spPr>
        <p:txBody>
          <a:bodyPr vert="horz" wrap="square" lIns="0" tIns="2413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90"/>
              </a:spcBef>
            </a:pPr>
            <a:r>
              <a:rPr sz="1800" dirty="0">
                <a:solidFill>
                  <a:srgbClr val="FFFFFF"/>
                </a:solidFill>
                <a:latin typeface="Arial MT"/>
                <a:cs typeface="Arial MT"/>
              </a:rPr>
              <a:t>Prefix</a:t>
            </a:r>
            <a:r>
              <a:rPr sz="1800" spc="-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800" spc="-25" dirty="0">
                <a:solidFill>
                  <a:srgbClr val="FFFFFF"/>
                </a:solidFill>
                <a:latin typeface="Arial MT"/>
                <a:cs typeface="Arial MT"/>
              </a:rPr>
              <a:t>/27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9" name="object 22">
            <a:extLst>
              <a:ext uri="{FF2B5EF4-FFF2-40B4-BE49-F238E27FC236}">
                <a16:creationId xmlns:a16="http://schemas.microsoft.com/office/drawing/2014/main" id="{D3595905-7DAB-4AD9-8409-D22DC174D474}"/>
              </a:ext>
            </a:extLst>
          </p:cNvPr>
          <p:cNvSpPr/>
          <p:nvPr/>
        </p:nvSpPr>
        <p:spPr>
          <a:xfrm>
            <a:off x="5531981" y="2391585"/>
            <a:ext cx="1242060" cy="323850"/>
          </a:xfrm>
          <a:custGeom>
            <a:avLst/>
            <a:gdLst/>
            <a:ahLst/>
            <a:cxnLst/>
            <a:rect l="l" t="t" r="r" b="b"/>
            <a:pathLst>
              <a:path w="1242059" h="323850">
                <a:moveTo>
                  <a:pt x="1241640" y="0"/>
                </a:moveTo>
                <a:lnTo>
                  <a:pt x="0" y="0"/>
                </a:lnTo>
                <a:lnTo>
                  <a:pt x="0" y="323646"/>
                </a:lnTo>
                <a:lnTo>
                  <a:pt x="621004" y="323646"/>
                </a:lnTo>
                <a:lnTo>
                  <a:pt x="1241640" y="323646"/>
                </a:lnTo>
                <a:lnTo>
                  <a:pt x="1241640" y="0"/>
                </a:lnTo>
                <a:close/>
              </a:path>
            </a:pathLst>
          </a:custGeom>
          <a:solidFill>
            <a:srgbClr val="00B7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23">
            <a:extLst>
              <a:ext uri="{FF2B5EF4-FFF2-40B4-BE49-F238E27FC236}">
                <a16:creationId xmlns:a16="http://schemas.microsoft.com/office/drawing/2014/main" id="{4304C6C8-D558-4C03-9C13-18952F73E504}"/>
              </a:ext>
            </a:extLst>
          </p:cNvPr>
          <p:cNvSpPr txBox="1"/>
          <p:nvPr/>
        </p:nvSpPr>
        <p:spPr>
          <a:xfrm>
            <a:off x="5531981" y="2391585"/>
            <a:ext cx="1242060" cy="323850"/>
          </a:xfrm>
          <a:prstGeom prst="rect">
            <a:avLst/>
          </a:prstGeom>
          <a:ln w="9359">
            <a:solidFill>
              <a:srgbClr val="000000"/>
            </a:solidFill>
          </a:ln>
        </p:spPr>
        <p:txBody>
          <a:bodyPr vert="horz" wrap="square" lIns="0" tIns="24130" rIns="0" bIns="0" rtlCol="0">
            <a:spAutoFit/>
          </a:bodyPr>
          <a:lstStyle/>
          <a:p>
            <a:pPr marL="386080">
              <a:lnSpc>
                <a:spcPct val="100000"/>
              </a:lnSpc>
              <a:spcBef>
                <a:spcPts val="190"/>
              </a:spcBef>
            </a:pPr>
            <a:r>
              <a:rPr sz="1800" spc="-20" dirty="0">
                <a:solidFill>
                  <a:srgbClr val="FFFFFF"/>
                </a:solidFill>
                <a:latin typeface="Arial MT"/>
                <a:cs typeface="Arial MT"/>
              </a:rPr>
              <a:t>Host</a:t>
            </a:r>
            <a:endParaRPr sz="180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839570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3316</Words>
  <Application>Microsoft Office PowerPoint</Application>
  <PresentationFormat>On-screen Show (4:3)</PresentationFormat>
  <Paragraphs>793</Paragraphs>
  <Slides>67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67</vt:i4>
      </vt:variant>
    </vt:vector>
  </HeadingPairs>
  <TitlesOfParts>
    <vt:vector size="79" baseType="lpstr">
      <vt:lpstr>Arial</vt:lpstr>
      <vt:lpstr>Arial MT</vt:lpstr>
      <vt:lpstr>Calibri</vt:lpstr>
      <vt:lpstr>Courier New</vt:lpstr>
      <vt:lpstr>Microsoft Sans Serif</vt:lpstr>
      <vt:lpstr>Symbol</vt:lpstr>
      <vt:lpstr>Times New Roman</vt:lpstr>
      <vt:lpstr>Trebuchet MS</vt:lpstr>
      <vt:lpstr>Verdana</vt:lpstr>
      <vt:lpstr>Wingdings</vt:lpstr>
      <vt:lpstr>Office Theme</vt:lpstr>
      <vt:lpstr>Office Theme</vt:lpstr>
      <vt:lpstr>PowerPoint Presentation</vt:lpstr>
      <vt:lpstr>IP Addresses</vt:lpstr>
      <vt:lpstr>IPv4 Addresses</vt:lpstr>
      <vt:lpstr>IPv4 Addresses</vt:lpstr>
      <vt:lpstr>IPv4 Addresses</vt:lpstr>
      <vt:lpstr>IPv4 Addresses</vt:lpstr>
      <vt:lpstr>IPv4 Addresses</vt:lpstr>
      <vt:lpstr>Prefixes</vt:lpstr>
      <vt:lpstr>Prefixes</vt:lpstr>
      <vt:lpstr>Prefix Calculation</vt:lpstr>
      <vt:lpstr>Prefix Calculation</vt:lpstr>
      <vt:lpstr>Prefix Calculation</vt:lpstr>
      <vt:lpstr>IPv4 “Golden Rules”</vt:lpstr>
      <vt:lpstr>Golden Rules for 192.0.2.128/27</vt:lpstr>
      <vt:lpstr>Exercises</vt:lpstr>
      <vt:lpstr>Exercises</vt:lpstr>
      <vt:lpstr>Exercises</vt:lpstr>
      <vt:lpstr>An Edge Case</vt:lpstr>
      <vt:lpstr>An Edge Case</vt:lpstr>
      <vt:lpstr>Netmask</vt:lpstr>
      <vt:lpstr>Netmask</vt:lpstr>
      <vt:lpstr>Subnetting</vt:lpstr>
      <vt:lpstr>Subnetting Example</vt:lpstr>
      <vt:lpstr>Subnetting /27</vt:lpstr>
      <vt:lpstr>Subnetting /27</vt:lpstr>
      <vt:lpstr>Subnetting /27</vt:lpstr>
      <vt:lpstr>Check correctness</vt:lpstr>
      <vt:lpstr>Aggregation tree</vt:lpstr>
      <vt:lpstr>PowerPoint Presentation</vt:lpstr>
      <vt:lpstr>IPv6 addresses</vt:lpstr>
      <vt:lpstr>IPv6 addresses</vt:lpstr>
      <vt:lpstr>IPv6 addresses</vt:lpstr>
      <vt:lpstr>Hexadecimal</vt:lpstr>
      <vt:lpstr>IPv6 rules</vt:lpstr>
      <vt:lpstr>IPv6 addressing</vt:lpstr>
      <vt:lpstr>IPv6 addressing</vt:lpstr>
      <vt:lpstr>IPv6 addressing</vt:lpstr>
      <vt:lpstr>IPv6 addressing</vt:lpstr>
      <vt:lpstr>IPv6 addressing</vt:lpstr>
      <vt:lpstr>Ways to allocate the host part</vt:lpstr>
      <vt:lpstr>Ways to allocate the host part</vt:lpstr>
      <vt:lpstr>Ways to allocate the host part</vt:lpstr>
      <vt:lpstr>Notes on IPv6</vt:lpstr>
      <vt:lpstr>PowerPoint Presentation</vt:lpstr>
      <vt:lpstr>PowerPoint Presentation</vt:lpstr>
      <vt:lpstr>Hierarchical address allocation</vt:lpstr>
      <vt:lpstr>Hierarchical address allocation</vt:lpstr>
      <vt:lpstr>Hierarchical address allocation</vt:lpstr>
      <vt:lpstr>IPv4 Address Distribution</vt:lpstr>
      <vt:lpstr>IPv6 Address Distribution</vt:lpstr>
      <vt:lpstr>PowerPoint Presentation</vt:lpstr>
      <vt:lpstr>Designing an Address Plan</vt:lpstr>
      <vt:lpstr>Designing an Address Plan</vt:lpstr>
      <vt:lpstr>Designing an Address Plan</vt:lpstr>
      <vt:lpstr>IPv4 Plan</vt:lpstr>
      <vt:lpstr>IPv4 Plan</vt:lpstr>
      <vt:lpstr>IPv4 Plan Explanation</vt:lpstr>
      <vt:lpstr>IPv4 Plan Explanation</vt:lpstr>
      <vt:lpstr>IPv4 Plan Conclusion</vt:lpstr>
      <vt:lpstr>IPv6 Plan</vt:lpstr>
      <vt:lpstr>IPv6 Addressing Notes</vt:lpstr>
      <vt:lpstr>IPv6 Addressing Notes</vt:lpstr>
      <vt:lpstr>IPv6 Plan</vt:lpstr>
      <vt:lpstr>Further IPv6 Address Plan Advice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user</dc:creator>
  <dc:description/>
  <cp:lastModifiedBy>Stacy Owango</cp:lastModifiedBy>
  <cp:revision>16</cp:revision>
  <dcterms:created xsi:type="dcterms:W3CDTF">2014-09-16T18:56:59Z</dcterms:created>
  <dcterms:modified xsi:type="dcterms:W3CDTF">2025-09-02T11:08:22Z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